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5"/>
  </p:notesMasterIdLst>
  <p:sldIdLst>
    <p:sldId id="307" r:id="rId4"/>
    <p:sldId id="256" r:id="rId5"/>
    <p:sldId id="298" r:id="rId6"/>
    <p:sldId id="313" r:id="rId7"/>
    <p:sldId id="342" r:id="rId8"/>
    <p:sldId id="309" r:id="rId9"/>
    <p:sldId id="314" r:id="rId10"/>
    <p:sldId id="341" r:id="rId11"/>
    <p:sldId id="312" r:id="rId12"/>
    <p:sldId id="353" r:id="rId13"/>
    <p:sldId id="343" r:id="rId14"/>
    <p:sldId id="344" r:id="rId15"/>
    <p:sldId id="345" r:id="rId16"/>
    <p:sldId id="346" r:id="rId17"/>
    <p:sldId id="347" r:id="rId18"/>
    <p:sldId id="349" r:id="rId19"/>
    <p:sldId id="350" r:id="rId20"/>
    <p:sldId id="351" r:id="rId21"/>
    <p:sldId id="352" r:id="rId22"/>
    <p:sldId id="300"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67" autoAdjust="0"/>
    <p:restoredTop sz="95196" autoAdjust="0"/>
  </p:normalViewPr>
  <p:slideViewPr>
    <p:cSldViewPr snapToGrid="0" showGuides="1">
      <p:cViewPr varScale="1">
        <p:scale>
          <a:sx n="85" d="100"/>
          <a:sy n="85" d="100"/>
        </p:scale>
        <p:origin x="355"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94EB8-7FEB-45F0-A1C3-40B002E3C312}" type="datetimeFigureOut">
              <a:rPr lang="en-IN" smtClean="0"/>
              <a:t>08-11-2021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360769-C358-4B2E-AA59-20BD3B0D3A94}" type="slidenum">
              <a:rPr lang="en-IN" smtClean="0"/>
              <a:t>‹#›</a:t>
            </a:fld>
            <a:endParaRPr lang="en-IN"/>
          </a:p>
        </p:txBody>
      </p:sp>
    </p:spTree>
    <p:extLst>
      <p:ext uri="{BB962C8B-B14F-4D97-AF65-F5344CB8AC3E}">
        <p14:creationId xmlns:p14="http://schemas.microsoft.com/office/powerpoint/2010/main" val="2397984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AACEE545-22EE-46D2-BDCA-D78FB47E83A3}"/>
              </a:ext>
            </a:extLst>
          </p:cNvPr>
          <p:cNvGrpSpPr/>
          <p:nvPr userDrawn="1"/>
        </p:nvGrpSpPr>
        <p:grpSpPr>
          <a:xfrm>
            <a:off x="791230" y="364272"/>
            <a:ext cx="10609540" cy="6226406"/>
            <a:chOff x="2687161" y="3731096"/>
            <a:chExt cx="5158677" cy="3027467"/>
          </a:xfrm>
          <a:solidFill>
            <a:schemeClr val="bg1">
              <a:alpha val="20000"/>
            </a:schemeClr>
          </a:solidFill>
        </p:grpSpPr>
        <p:sp>
          <p:nvSpPr>
            <p:cNvPr id="53" name="Freeform: Shape 52">
              <a:extLst>
                <a:ext uri="{FF2B5EF4-FFF2-40B4-BE49-F238E27FC236}">
                  <a16:creationId xmlns:a16="http://schemas.microsoft.com/office/drawing/2014/main" id="{C427CBFF-3E54-4045-A378-974DBFD31260}"/>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8EDD895-862D-4F7C-99B1-8CA734D6D16C}"/>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485A1A3-ADBD-4031-AA2E-0C9B04D96675}"/>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156750A-CD9C-421C-B87E-5325B1101D1C}"/>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AFC41D7-7288-4B06-B18F-6EDC440C0673}"/>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AA8C64-1431-4A19-8265-F68E84D6B26D}"/>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90570E4-D049-48E3-9F4D-4E094629D8E7}"/>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D74E850-909F-41B3-9075-D3C3FA20D8F2}"/>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B0C5204-7C42-4BE8-A418-16F0953DD68E}"/>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E2C8236-9E87-48C7-9FB6-7B6D3240127E}"/>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2E724EE-A6CD-481F-9FD3-CDB601DD5004}"/>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996D351-BADE-4427-9916-EF7E23DC06C4}"/>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A5099AD-74D4-4584-9341-3D02B41B36A6}"/>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EFC24FD-562E-4E5D-B04C-E8FE1CD637B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8BE3E8-C7A6-4FD5-8028-7F4AF22C2C31}"/>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D4776B0-69B0-4664-908C-8E3B7339F7C9}"/>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533A89A-903E-4170-BFBC-C7D20F10CBB0}"/>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E5FD3A7-845D-44F0-A3A0-EBD7A774B02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4BC65B3-2CBC-4EF0-8BFF-190AD4A53C3D}"/>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05A349-B721-4678-95B1-D02A707E9B13}"/>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89656D8-3EA6-43CC-B48F-32FE4781309E}"/>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D5AE989-F126-4E18-AB7D-1F33E9748311}"/>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479852E-57F1-463D-81A0-13AD60E79D4A}"/>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57391F0-051D-4B5B-809F-E853B8864C1D}"/>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6C8B219-40BB-4C76-B3E9-86779B995F0B}"/>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54E59FC-D832-49BB-BEDA-FB150A2D2BAC}"/>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7F03721-E07D-4665-B78E-E2E1F903A63B}"/>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0B40DD0-2B89-41CC-BC5E-0498213FE265}"/>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24ECA8F-66CF-4B3F-9972-A8ACE525404F}"/>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5F72A59-BFDC-411C-8818-A5EC493BE10E}"/>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F44BFB7-914F-4A47-A49F-B7C8B400CDE7}"/>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83CEB19-3A19-4FB1-959F-9D9845B538E7}"/>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D3F9D2B-0DDF-441A-BA05-FF48055862ED}"/>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D219932-873D-4141-9ABD-E5009D578D9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F494836-3735-494B-8334-54FE302B489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3EACF99-860E-45FA-A1EA-DC1F306C4234}"/>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E210728-741D-47B5-8F93-E6886BCBF083}"/>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06495C7-B8EB-4710-AB11-BDED44047061}"/>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A44C2BC-8DE7-4DF4-A54D-663FFDE5B86A}"/>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2113207-2A59-471A-827B-3023CDD9D6FD}"/>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06A9AF5-F8EF-4C1F-9554-75B5398697C1}"/>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D587022-D947-4FA7-8A76-B7AC07C21B76}"/>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7F5A8FB-625E-4348-A55A-0FE26E3BA916}"/>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69A0DBE-730A-4531-B334-40D1CDD39D42}"/>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4D7891D-8891-4188-B3E2-B27D8F072AFA}"/>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453CB75-F774-4957-BC7C-A3A97E05CF83}"/>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53C7496-0332-4205-9800-575E3E6D3539}"/>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8E11A33-E82F-4C11-B334-7F19B7B5A6ED}"/>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E3FE8DA-06E3-4009-9433-C5BC7C9A571B}"/>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BD37828-855F-4FBB-8E20-5177CB262270}"/>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5581853-31F3-48AE-A4E0-7FA6F5F8B53A}"/>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85BF4EB-B3F0-4C9B-ADAF-B16EB8D6A640}"/>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21F55F6-A3C6-49BA-8243-909EC53F7513}"/>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74BDF21-A495-42F8-939F-CB95F556D789}"/>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5CFCB1C-99D6-45C2-990A-DE0B9952EA2E}"/>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CD57BED-FDE5-4733-B89D-41B5EF68CA4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CD37B8D-93A7-4DB7-902C-E2C05650C72D}"/>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C001603-B5C6-4B97-8472-E60FD7C1FF2E}"/>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65583D4-9B3F-4A2A-AB6D-B9E58902179A}"/>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98E7BF1-AFEC-4D22-BBDC-0E91656A7E54}"/>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0A4D324-5C5D-45B3-8F8D-6B39DD56815D}"/>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FF6D3F7-4815-430F-A486-C4F4DC80AF4C}"/>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43A50D1-B918-4FB6-B294-A92968AD3B05}"/>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8E4DE1D5-9606-46CB-9664-A474165ADE5C}"/>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5F2FB81-1F29-44AB-9E89-553338844031}"/>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6B271A6-9195-4E49-BA6D-E2A55EE8872C}"/>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25CE165-96F5-4FCF-815F-D3DDCC7635C3}"/>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EDE6022-FC5B-46C1-BA1F-D834B663A9E9}"/>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1F87D65-A2AD-4395-9712-71BB46C8FDD2}"/>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B47D7449-D225-4296-BF04-93731B82E0FB}"/>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141BD39-670F-4964-8D51-8B681C9F2BD0}"/>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B7D47C2-0CEE-4BD2-89A2-F266CDC74271}"/>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86C1130-FAA2-4D77-AE88-6DBEDDB47559}"/>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E680430-9286-4666-A9FF-08B2C0220A75}"/>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6753D8F-A337-4771-9B55-27F2B7CE557A}"/>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FF20BDD-9B80-45CC-BCEC-47EF34EDB47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BD5A459-824B-459B-B7FB-73EAC8CF6BD7}"/>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449C09D-E0A8-4EFE-BF29-8F6B3E06FFD5}"/>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5546B3E-7155-415F-832E-EF8D38CE2DE6}"/>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CABA1C-4CCB-43F6-B61C-2F608132892B}"/>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2CF77A7-F736-4F29-955C-4FC9CB1FF6D5}"/>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1F96A4B-0674-4FB1-A247-DCD83DFE4B3B}"/>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25CAAA-5810-4B1A-939E-39D943A041AF}"/>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529706-AA07-4FD6-BD8D-38244DD6EAB5}"/>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ECFCC17-3947-4F5F-9D8A-6FC2BE270538}"/>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531F5CE5-74E3-40E0-8552-83DE8B27CAA4}"/>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25D06A07-1B61-44EF-B949-3D060484B48D}"/>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019AF98-A300-4B10-93AF-571E447F7A88}"/>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57E269DE-83ED-481D-9BB1-6A28E8970CFE}"/>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EF2FF26E-19AC-425A-96CF-F0C74CD4CA7B}"/>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CC47429-1067-4E44-9FF6-9F5B40CC0215}"/>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E33EC81-A90C-4F00-9B45-83C89BFCB068}"/>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F9BD6F8-77E8-42BB-8017-62973BCB6E24}"/>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A7977A3-6588-4428-80B7-0DD0986B6A81}"/>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A47C221-9EF2-47B5-B82F-3E66F27377DB}"/>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54F6905-3760-4180-8DC7-52463FA50A62}"/>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F69409D-41C6-49E9-AAA3-E14AEABD5BF6}"/>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B209FAC-1ED8-4802-A1DB-F2E5B97D0C5A}"/>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2A967A8-8C8E-4205-8CEB-75C34DA898D6}"/>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DFBF166-7468-48BD-BE75-1F02562A8281}"/>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09A4F13B-880D-44C3-AC1C-24ADB8CC9E58}"/>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8009AE79-8666-4A09-B604-13A9B9B9AD8C}"/>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5AC1E4B-9356-4150-92A6-3E24E5B7D169}"/>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C44A359B-1253-4534-8AEC-523116F1BFB2}"/>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BC8C591-54AF-41B5-8880-934B5C25DC66}"/>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A8723A9-7D4F-48C5-9C29-F17CCA2F4DA8}"/>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5808F0E-BABB-4CD6-A467-31DAF286BAC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F68F27C-AD64-4E92-B43A-EB4252365C29}"/>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537B7A2-B312-4C46-AC61-BD8F9311B091}"/>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272F189-C23D-4B8B-B2F8-9DF9F9F881DD}"/>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340580F-6BEB-45D3-9C64-3C514783B3D3}"/>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CB786D3-E62A-4020-8D24-A2DB85BD9F61}"/>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extLst>
      <p:ext uri="{BB962C8B-B14F-4D97-AF65-F5344CB8AC3E}">
        <p14:creationId xmlns:p14="http://schemas.microsoft.com/office/powerpoint/2010/main" val="39476917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C33AD2-2541-4EED-BE36-07BC50CC14A3}"/>
              </a:ext>
            </a:extLst>
          </p:cNvPr>
          <p:cNvSpPr/>
          <p:nvPr userDrawn="1"/>
        </p:nvSpPr>
        <p:spPr>
          <a:xfrm>
            <a:off x="3699754" y="379379"/>
            <a:ext cx="1472119"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91A442F-20CA-4E52-BC0A-4A8DC2F4758D}"/>
              </a:ext>
            </a:extLst>
          </p:cNvPr>
          <p:cNvSpPr/>
          <p:nvPr userDrawn="1"/>
        </p:nvSpPr>
        <p:spPr>
          <a:xfrm>
            <a:off x="5408579" y="379379"/>
            <a:ext cx="5204298"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8C948B0E-F0C3-4AAE-BE39-BB126DB62130}"/>
              </a:ext>
            </a:extLst>
          </p:cNvPr>
          <p:cNvSpPr>
            <a:spLocks noGrp="1"/>
          </p:cNvSpPr>
          <p:nvPr>
            <p:ph type="pic" sz="quarter" idx="14" hasCustomPrompt="1"/>
          </p:nvPr>
        </p:nvSpPr>
        <p:spPr>
          <a:xfrm>
            <a:off x="6096000" y="1274323"/>
            <a:ext cx="5635556" cy="2971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F817C0B7-75DD-4635-A6F5-5F728C537367}"/>
              </a:ext>
            </a:extLst>
          </p:cNvPr>
          <p:cNvSpPr>
            <a:spLocks noGrp="1"/>
          </p:cNvSpPr>
          <p:nvPr>
            <p:ph type="pic" sz="quarter" idx="15" hasCustomPrompt="1"/>
          </p:nvPr>
        </p:nvSpPr>
        <p:spPr>
          <a:xfrm>
            <a:off x="3320375" y="1274323"/>
            <a:ext cx="2538919" cy="190986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12ECC0D2-2B41-40CF-A370-67703981D717}"/>
              </a:ext>
            </a:extLst>
          </p:cNvPr>
          <p:cNvSpPr>
            <a:spLocks noGrp="1"/>
          </p:cNvSpPr>
          <p:nvPr>
            <p:ph type="pic" sz="quarter" idx="16" hasCustomPrompt="1"/>
          </p:nvPr>
        </p:nvSpPr>
        <p:spPr>
          <a:xfrm>
            <a:off x="544749"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A29FCD8B-B96F-49BF-A552-82D510B6D078}"/>
              </a:ext>
            </a:extLst>
          </p:cNvPr>
          <p:cNvSpPr>
            <a:spLocks noGrp="1"/>
          </p:cNvSpPr>
          <p:nvPr>
            <p:ph type="pic" sz="quarter" idx="17" hasCustomPrompt="1"/>
          </p:nvPr>
        </p:nvSpPr>
        <p:spPr>
          <a:xfrm>
            <a:off x="3320375"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4FCA94-9D4B-4D6C-AEDA-E106A18D1007}"/>
              </a:ext>
            </a:extLst>
          </p:cNvPr>
          <p:cNvSpPr/>
          <p:nvPr userDrawn="1"/>
        </p:nvSpPr>
        <p:spPr>
          <a:xfrm>
            <a:off x="0" y="3937992"/>
            <a:ext cx="12192000" cy="29200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grpSp>
        <p:nvGrpSpPr>
          <p:cNvPr id="2" name="Group 1">
            <a:extLst>
              <a:ext uri="{FF2B5EF4-FFF2-40B4-BE49-F238E27FC236}">
                <a16:creationId xmlns:a16="http://schemas.microsoft.com/office/drawing/2014/main" id="{68FBAC0C-90AE-4BF6-BD45-2223214B1DE3}"/>
              </a:ext>
            </a:extLst>
          </p:cNvPr>
          <p:cNvGrpSpPr/>
          <p:nvPr userDrawn="1"/>
        </p:nvGrpSpPr>
        <p:grpSpPr>
          <a:xfrm flipH="1">
            <a:off x="722146" y="1529130"/>
            <a:ext cx="4407202" cy="4681248"/>
            <a:chOff x="6446339" y="1280897"/>
            <a:chExt cx="4320717" cy="5285178"/>
          </a:xfrm>
        </p:grpSpPr>
        <p:sp>
          <p:nvSpPr>
            <p:cNvPr id="3" name="Freeform: Shape 2">
              <a:extLst>
                <a:ext uri="{FF2B5EF4-FFF2-40B4-BE49-F238E27FC236}">
                  <a16:creationId xmlns:a16="http://schemas.microsoft.com/office/drawing/2014/main" id="{05A3C585-6A40-421A-A680-72A17DBD858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B91228CF-D9D2-4A77-A0A6-42B0F6E8601E}"/>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4557DB8C-C6A3-4BA7-8B7B-0B6FC3E2C603}"/>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98D523C-46A5-416E-B591-48E33B848D89}"/>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22D7AD7-4668-4FFE-80F1-76809786FDF2}"/>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FBCB2EB-235B-4673-A50A-BFA682F8C1D7}"/>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44F00AD-8287-4317-831D-EDF1AB1B8705}"/>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0" name="Text Placeholder 9">
            <a:extLst>
              <a:ext uri="{FF2B5EF4-FFF2-40B4-BE49-F238E27FC236}">
                <a16:creationId xmlns:a16="http://schemas.microsoft.com/office/drawing/2014/main" id="{5697076B-D9FB-482E-A52D-539AB42CF95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1" name="그림 개체 틀 2">
            <a:extLst>
              <a:ext uri="{FF2B5EF4-FFF2-40B4-BE49-F238E27FC236}">
                <a16:creationId xmlns:a16="http://schemas.microsoft.com/office/drawing/2014/main" id="{C05109EE-F6D7-44D9-8EB0-F43BF05022CC}"/>
              </a:ext>
            </a:extLst>
          </p:cNvPr>
          <p:cNvSpPr>
            <a:spLocks noGrp="1"/>
          </p:cNvSpPr>
          <p:nvPr>
            <p:ph type="pic" sz="quarter" idx="44" hasCustomPrompt="1"/>
          </p:nvPr>
        </p:nvSpPr>
        <p:spPr>
          <a:xfrm flipH="1">
            <a:off x="973352" y="1721796"/>
            <a:ext cx="4027726" cy="3180943"/>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486846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7">
            <a:extLst>
              <a:ext uri="{FF2B5EF4-FFF2-40B4-BE49-F238E27FC236}">
                <a16:creationId xmlns:a16="http://schemas.microsoft.com/office/drawing/2014/main" id="{4BDBA62A-FFB9-4EAA-A845-F9E7FBE1656D}"/>
              </a:ext>
            </a:extLst>
          </p:cNvPr>
          <p:cNvGrpSpPr/>
          <p:nvPr userDrawn="1"/>
        </p:nvGrpSpPr>
        <p:grpSpPr>
          <a:xfrm>
            <a:off x="850796" y="1991644"/>
            <a:ext cx="2126862" cy="3673670"/>
            <a:chOff x="1438761" y="2033015"/>
            <a:chExt cx="1980000" cy="3420000"/>
          </a:xfrm>
        </p:grpSpPr>
        <p:sp>
          <p:nvSpPr>
            <p:cNvPr id="3" name="Rounded Rectangle 58">
              <a:extLst>
                <a:ext uri="{FF2B5EF4-FFF2-40B4-BE49-F238E27FC236}">
                  <a16:creationId xmlns:a16="http://schemas.microsoft.com/office/drawing/2014/main" id="{501CB877-1AC6-424C-B3BA-D6ABFC26E32B}"/>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a16="http://schemas.microsoft.com/office/drawing/2014/main" id="{0C2BE5BA-7167-4D0A-A2D3-B5A7EBB251A0}"/>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a16="http://schemas.microsoft.com/office/drawing/2014/main" id="{DEE94761-F08C-411E-92F5-94A4A9F63953}"/>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a16="http://schemas.microsoft.com/office/drawing/2014/main" id="{4AFCDA50-2E11-42B5-B780-32DE53F40798}"/>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a16="http://schemas.microsoft.com/office/drawing/2014/main" id="{BBF714BD-7EA8-4CDD-96C3-883EA2DD0D6C}"/>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a16="http://schemas.microsoft.com/office/drawing/2014/main" id="{32032593-70A5-4ED1-86D3-FEE66C4BEB96}"/>
              </a:ext>
            </a:extLst>
          </p:cNvPr>
          <p:cNvGrpSpPr/>
          <p:nvPr userDrawn="1"/>
        </p:nvGrpSpPr>
        <p:grpSpPr>
          <a:xfrm>
            <a:off x="3428276" y="1957776"/>
            <a:ext cx="2126862" cy="3673670"/>
            <a:chOff x="1438761" y="2033015"/>
            <a:chExt cx="1980000" cy="3420000"/>
          </a:xfrm>
        </p:grpSpPr>
        <p:sp>
          <p:nvSpPr>
            <p:cNvPr id="9" name="Rounded Rectangle 52">
              <a:extLst>
                <a:ext uri="{FF2B5EF4-FFF2-40B4-BE49-F238E27FC236}">
                  <a16:creationId xmlns:a16="http://schemas.microsoft.com/office/drawing/2014/main" id="{E3B77530-799D-492E-8338-01D56FC3BD56}"/>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a16="http://schemas.microsoft.com/office/drawing/2014/main" id="{68998195-F1B1-45FE-ABA1-91E09AA9722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a16="http://schemas.microsoft.com/office/drawing/2014/main" id="{F93E3408-54D7-4DC3-8B96-960AECE6A448}"/>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a16="http://schemas.microsoft.com/office/drawing/2014/main" id="{F9BAFA1E-AE64-4351-B7F7-0D40065FD222}"/>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a16="http://schemas.microsoft.com/office/drawing/2014/main" id="{4ECD5656-3255-49C7-9627-AEFD2E735DC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a16="http://schemas.microsoft.com/office/drawing/2014/main" id="{E38E2520-FC64-4AE0-A8E6-D22504244896}"/>
              </a:ext>
            </a:extLst>
          </p:cNvPr>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a16="http://schemas.microsoft.com/office/drawing/2014/main" id="{53F7F2A9-FB3A-469D-A025-F0EF53225AC0}"/>
              </a:ext>
            </a:extLst>
          </p:cNvPr>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a16="http://schemas.microsoft.com/office/drawing/2014/main" id="{CE0A9AE1-D462-4ABF-9729-E8E271CD12A0}"/>
              </a:ext>
            </a:extLst>
          </p:cNvPr>
          <p:cNvGrpSpPr/>
          <p:nvPr userDrawn="1"/>
        </p:nvGrpSpPr>
        <p:grpSpPr>
          <a:xfrm>
            <a:off x="2077784" y="1819949"/>
            <a:ext cx="2304289" cy="3980137"/>
            <a:chOff x="1438761" y="2033015"/>
            <a:chExt cx="1980000" cy="3420000"/>
          </a:xfrm>
        </p:grpSpPr>
        <p:sp>
          <p:nvSpPr>
            <p:cNvPr id="17" name="Rounded Rectangle 41">
              <a:extLst>
                <a:ext uri="{FF2B5EF4-FFF2-40B4-BE49-F238E27FC236}">
                  <a16:creationId xmlns:a16="http://schemas.microsoft.com/office/drawing/2014/main" id="{FECFE306-FB02-4369-B9F4-F163D0F1DA39}"/>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60177CAD-2350-4B3F-A424-4E8BEF4DEFB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DE285963-536D-4D67-BDAD-A913A1868D4D}"/>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B63BD6C0-18F6-4761-9CE9-FCC79EFA9A05}"/>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EFAA093E-94D8-4FBC-8C9E-FB5F9E39F6B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a16="http://schemas.microsoft.com/office/drawing/2014/main" id="{1D6A7D47-511A-445A-9ED2-C0B31C62F7F1}"/>
              </a:ext>
            </a:extLst>
          </p:cNvPr>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a16="http://schemas.microsoft.com/office/drawing/2014/main" id="{B6267096-FAB5-45A6-A9F7-99EC8A46D0C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77E02B4-A751-4DC8-B44F-BB87A3DE0B1C}"/>
              </a:ext>
            </a:extLst>
          </p:cNvPr>
          <p:cNvSpPr>
            <a:spLocks noGrp="1"/>
          </p:cNvSpPr>
          <p:nvPr>
            <p:ph type="pic" sz="quarter" idx="14" hasCustomPrompt="1"/>
          </p:nvPr>
        </p:nvSpPr>
        <p:spPr>
          <a:xfrm>
            <a:off x="0" y="0"/>
            <a:ext cx="6096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12163662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55354B6-B79C-4894-8DA7-39CD6A2C1092}"/>
              </a:ext>
            </a:extLst>
          </p:cNvPr>
          <p:cNvGrpSpPr/>
          <p:nvPr userDrawn="1"/>
        </p:nvGrpSpPr>
        <p:grpSpPr>
          <a:xfrm>
            <a:off x="174448" y="261016"/>
            <a:ext cx="10410651" cy="5719948"/>
            <a:chOff x="-548507" y="477868"/>
            <a:chExt cx="11570449" cy="6357177"/>
          </a:xfrm>
        </p:grpSpPr>
        <p:sp>
          <p:nvSpPr>
            <p:cNvPr id="18" name="Freeform: Shape 17">
              <a:extLst>
                <a:ext uri="{FF2B5EF4-FFF2-40B4-BE49-F238E27FC236}">
                  <a16:creationId xmlns:a16="http://schemas.microsoft.com/office/drawing/2014/main" id="{5111F323-B45D-41E2-9C53-E16E5EB8F8B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893892A-F0E4-4D14-A167-BCF1CBF7BDB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FCC6224-0FDF-46C8-96CF-4F72EDAA82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AD97E8D-9336-40CC-9B22-C9493499CBE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81E55D7F-EB32-4A92-A342-22641E0908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E3476D76-F8CF-474A-8196-AA1593DB9510}"/>
                </a:ext>
              </a:extLst>
            </p:cNvPr>
            <p:cNvGrpSpPr/>
            <p:nvPr/>
          </p:nvGrpSpPr>
          <p:grpSpPr>
            <a:xfrm>
              <a:off x="1606" y="6382978"/>
              <a:ext cx="413937" cy="115242"/>
              <a:chOff x="5955" y="6353672"/>
              <a:chExt cx="413937" cy="115242"/>
            </a:xfrm>
          </p:grpSpPr>
          <p:sp>
            <p:nvSpPr>
              <p:cNvPr id="28" name="Rectangle: Rounded Corners 27">
                <a:extLst>
                  <a:ext uri="{FF2B5EF4-FFF2-40B4-BE49-F238E27FC236}">
                    <a16:creationId xmlns:a16="http://schemas.microsoft.com/office/drawing/2014/main" id="{D64DEBF7-D7E9-4EA9-95B1-CB5C57498C1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7C714E9-B08A-4559-967D-694DDF7DC28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6F1BA47-4775-4B74-AC46-BA60D1F27A54}"/>
                </a:ext>
              </a:extLst>
            </p:cNvPr>
            <p:cNvGrpSpPr/>
            <p:nvPr/>
          </p:nvGrpSpPr>
          <p:grpSpPr>
            <a:xfrm>
              <a:off x="9855291" y="6381600"/>
              <a:ext cx="885989" cy="115242"/>
              <a:chOff x="5955" y="6353672"/>
              <a:chExt cx="413937" cy="115242"/>
            </a:xfrm>
          </p:grpSpPr>
          <p:sp>
            <p:nvSpPr>
              <p:cNvPr id="26" name="Rectangle: Rounded Corners 25">
                <a:extLst>
                  <a:ext uri="{FF2B5EF4-FFF2-40B4-BE49-F238E27FC236}">
                    <a16:creationId xmlns:a16="http://schemas.microsoft.com/office/drawing/2014/main" id="{CB9F8B05-FC7A-416E-8EC1-EAEC4BF14C9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A2811C3-1763-452B-92E6-FA3B089CBCF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a16="http://schemas.microsoft.com/office/drawing/2014/main" id="{5D8CBDB5-CC23-4B26-91B5-BAF08E69497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30" name="Group 29">
            <a:extLst>
              <a:ext uri="{FF2B5EF4-FFF2-40B4-BE49-F238E27FC236}">
                <a16:creationId xmlns:a16="http://schemas.microsoft.com/office/drawing/2014/main" id="{2115A9E9-2E59-4B6C-9C89-677AEDCCBEB1}"/>
              </a:ext>
            </a:extLst>
          </p:cNvPr>
          <p:cNvGrpSpPr/>
          <p:nvPr userDrawn="1"/>
        </p:nvGrpSpPr>
        <p:grpSpPr>
          <a:xfrm>
            <a:off x="301857" y="4848223"/>
            <a:ext cx="11611697" cy="1997448"/>
            <a:chOff x="3271130" y="4981887"/>
            <a:chExt cx="8577971" cy="1475586"/>
          </a:xfrm>
        </p:grpSpPr>
        <p:grpSp>
          <p:nvGrpSpPr>
            <p:cNvPr id="3" name="Group 2">
              <a:extLst>
                <a:ext uri="{FF2B5EF4-FFF2-40B4-BE49-F238E27FC236}">
                  <a16:creationId xmlns:a16="http://schemas.microsoft.com/office/drawing/2014/main" id="{1A89FA44-0A14-4CB4-A951-AC26B5A2EA51}"/>
                </a:ext>
              </a:extLst>
            </p:cNvPr>
            <p:cNvGrpSpPr/>
            <p:nvPr userDrawn="1"/>
          </p:nvGrpSpPr>
          <p:grpSpPr>
            <a:xfrm>
              <a:off x="10175667" y="4981887"/>
              <a:ext cx="1673434" cy="1352946"/>
              <a:chOff x="8851691" y="3742138"/>
              <a:chExt cx="2515051" cy="2033381"/>
            </a:xfrm>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9AC13CF9-1A01-472C-B184-B8D1FDFE8382}"/>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D74CBBF-AD6A-40B7-ACD4-D206157081B0}"/>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6B9B8EF-AF25-4F44-A25C-1149326B2BD6}"/>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1BF2991-B5E8-4B3E-B29F-CBB90B845EE5}"/>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050C9E6-EBE9-4CA4-AAE4-EB0F65D5BB9B}"/>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B909C7B-7870-4D06-9D90-8C2B224F4B8D}"/>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FBEC56A-6BE5-448F-9565-A0BBE2CA940F}"/>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42F6CED-B6AA-4B95-8ABB-7ABDA4DC0951}"/>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15" name="Freeform: Shape 14">
              <a:extLst>
                <a:ext uri="{FF2B5EF4-FFF2-40B4-BE49-F238E27FC236}">
                  <a16:creationId xmlns:a16="http://schemas.microsoft.com/office/drawing/2014/main" id="{A6680C42-0B5C-418D-B5F0-87D2D6363A56}"/>
                </a:ext>
              </a:extLst>
            </p:cNvPr>
            <p:cNvSpPr/>
            <p:nvPr userDrawn="1"/>
          </p:nvSpPr>
          <p:spPr>
            <a:xfrm>
              <a:off x="3271130" y="5777272"/>
              <a:ext cx="7170701" cy="680201"/>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211471 w 8250226"/>
                <a:gd name="connsiteY8" fmla="*/ 959045 h 1520066"/>
                <a:gd name="connsiteX9" fmla="*/ 7023079 w 8250226"/>
                <a:gd name="connsiteY9" fmla="*/ 599807 h 1520066"/>
                <a:gd name="connsiteX10" fmla="*/ 6625054 w 8250226"/>
                <a:gd name="connsiteY10" fmla="*/ 60489 h 1520066"/>
                <a:gd name="connsiteX11" fmla="*/ 6613972 w 8250226"/>
                <a:gd name="connsiteY11" fmla="*/ 60489 h 1520066"/>
                <a:gd name="connsiteX12" fmla="*/ 5725111 w 8250226"/>
                <a:gd name="connsiteY12" fmla="*/ 640903 h 1520066"/>
                <a:gd name="connsiteX13" fmla="*/ 5596746 w 8250226"/>
                <a:gd name="connsiteY13" fmla="*/ 772500 h 1520066"/>
                <a:gd name="connsiteX14" fmla="*/ 5426824 w 8250226"/>
                <a:gd name="connsiteY14" fmla="*/ 951657 h 1520066"/>
                <a:gd name="connsiteX15" fmla="*/ 5037572 w 8250226"/>
                <a:gd name="connsiteY15" fmla="*/ 1342294 h 1520066"/>
                <a:gd name="connsiteX16" fmla="*/ 4680181 w 8250226"/>
                <a:gd name="connsiteY16" fmla="*/ 1520066 h 1520066"/>
                <a:gd name="connsiteX17" fmla="*/ 4637239 w 8250226"/>
                <a:gd name="connsiteY17" fmla="*/ 1515910 h 1520066"/>
                <a:gd name="connsiteX18" fmla="*/ 4405443 w 8250226"/>
                <a:gd name="connsiteY18" fmla="*/ 1172372 h 1520066"/>
                <a:gd name="connsiteX19" fmla="*/ 4179650 w 8250226"/>
                <a:gd name="connsiteY19" fmla="*/ 762803 h 1520066"/>
                <a:gd name="connsiteX20" fmla="*/ 3311567 w 8250226"/>
                <a:gd name="connsiteY20" fmla="*/ 767883 h 1520066"/>
                <a:gd name="connsiteX21" fmla="*/ 2360834 w 8250226"/>
                <a:gd name="connsiteY21" fmla="*/ 995061 h 1520066"/>
                <a:gd name="connsiteX22" fmla="*/ 2342497 w 8250226"/>
                <a:gd name="connsiteY22" fmla="*/ 992833 h 1520066"/>
                <a:gd name="connsiteX23" fmla="*/ 2126238 w 8250226"/>
                <a:gd name="connsiteY23" fmla="*/ 1040931 h 1520066"/>
                <a:gd name="connsiteX24" fmla="*/ 1317343 w 8250226"/>
                <a:gd name="connsiteY24" fmla="*/ 1114064 h 1520066"/>
                <a:gd name="connsiteX25" fmla="*/ 1009685 w 8250226"/>
                <a:gd name="connsiteY25" fmla="*/ 1102634 h 1520066"/>
                <a:gd name="connsiteX26" fmla="*/ 90523 w 8250226"/>
                <a:gd name="connsiteY26" fmla="*/ 742589 h 1520066"/>
                <a:gd name="connsiteX27" fmla="*/ 22895 w 8250226"/>
                <a:gd name="connsiteY27" fmla="*/ 281579 h 1520066"/>
                <a:gd name="connsiteX28" fmla="*/ 33026 w 8250226"/>
                <a:gd name="connsiteY28" fmla="*/ 257679 h 1520066"/>
                <a:gd name="connsiteX29" fmla="*/ 94142 w 8250226"/>
                <a:gd name="connsiteY29" fmla="*/ 257679 h 1520066"/>
                <a:gd name="connsiteX30" fmla="*/ 76235 w 8250226"/>
                <a:gd name="connsiteY30" fmla="*/ 299677 h 1520066"/>
                <a:gd name="connsiteX31" fmla="*/ 140053 w 8250226"/>
                <a:gd name="connsiteY31" fmla="*/ 715919 h 1520066"/>
                <a:gd name="connsiteX32" fmla="*/ 2361283 w 8250226"/>
                <a:gd name="connsiteY32" fmla="*/ 930232 h 1520066"/>
                <a:gd name="connsiteX33" fmla="*/ 2361890 w 8250226"/>
                <a:gd name="connsiteY33" fmla="*/ 932577 h 1520066"/>
                <a:gd name="connsiteX34" fmla="*/ 2418393 w 8250226"/>
                <a:gd name="connsiteY34" fmla="*/ 916935 h 1520066"/>
                <a:gd name="connsiteX35" fmla="*/ 3300486 w 8250226"/>
                <a:gd name="connsiteY35" fmla="*/ 708780 h 1520066"/>
                <a:gd name="connsiteX36" fmla="*/ 4213357 w 8250226"/>
                <a:gd name="connsiteY36" fmla="*/ 712935 h 1520066"/>
                <a:gd name="connsiteX37" fmla="*/ 4462699 w 8250226"/>
                <a:gd name="connsiteY37" fmla="*/ 1154825 h 1520066"/>
                <a:gd name="connsiteX38" fmla="*/ 4648321 w 8250226"/>
                <a:gd name="connsiteY38" fmla="*/ 1456806 h 1520066"/>
                <a:gd name="connsiteX39" fmla="*/ 5382034 w 8250226"/>
                <a:gd name="connsiteY39" fmla="*/ 911024 h 1520066"/>
                <a:gd name="connsiteX40" fmla="*/ 5554727 w 8250226"/>
                <a:gd name="connsiteY40" fmla="*/ 728634 h 1520066"/>
                <a:gd name="connsiteX41" fmla="*/ 5681246 w 8250226"/>
                <a:gd name="connsiteY41" fmla="*/ 599346 h 1520066"/>
                <a:gd name="connsiteX42" fmla="*/ 6613510 w 8250226"/>
                <a:gd name="connsiteY42" fmla="*/ 0 h 1520066"/>
                <a:gd name="connsiteX0" fmla="*/ 6613510 w 8416533"/>
                <a:gd name="connsiteY0" fmla="*/ 0 h 1520066"/>
                <a:gd name="connsiteX1" fmla="*/ 6625977 w 8416533"/>
                <a:gd name="connsiteY1" fmla="*/ 0 h 1520066"/>
                <a:gd name="connsiteX2" fmla="*/ 6964437 w 8416533"/>
                <a:gd name="connsiteY2" fmla="*/ 205015 h 1520066"/>
                <a:gd name="connsiteX3" fmla="*/ 7081720 w 8416533"/>
                <a:gd name="connsiteY3" fmla="*/ 587340 h 1520066"/>
                <a:gd name="connsiteX4" fmla="*/ 7221629 w 8416533"/>
                <a:gd name="connsiteY4" fmla="*/ 899480 h 1520066"/>
                <a:gd name="connsiteX5" fmla="*/ 8199143 w 8416533"/>
                <a:gd name="connsiteY5" fmla="*/ 396639 h 1520066"/>
                <a:gd name="connsiteX6" fmla="*/ 8241625 w 8416533"/>
                <a:gd name="connsiteY6" fmla="*/ 397101 h 1520066"/>
                <a:gd name="connsiteX7" fmla="*/ 8415852 w 8416533"/>
                <a:gd name="connsiteY7" fmla="*/ 762602 h 1520066"/>
                <a:gd name="connsiteX8" fmla="*/ 7211471 w 8416533"/>
                <a:gd name="connsiteY8" fmla="*/ 959045 h 1520066"/>
                <a:gd name="connsiteX9" fmla="*/ 7023079 w 8416533"/>
                <a:gd name="connsiteY9" fmla="*/ 599807 h 1520066"/>
                <a:gd name="connsiteX10" fmla="*/ 6625054 w 8416533"/>
                <a:gd name="connsiteY10" fmla="*/ 60489 h 1520066"/>
                <a:gd name="connsiteX11" fmla="*/ 6613972 w 8416533"/>
                <a:gd name="connsiteY11" fmla="*/ 60489 h 1520066"/>
                <a:gd name="connsiteX12" fmla="*/ 5725111 w 8416533"/>
                <a:gd name="connsiteY12" fmla="*/ 640903 h 1520066"/>
                <a:gd name="connsiteX13" fmla="*/ 5596746 w 8416533"/>
                <a:gd name="connsiteY13" fmla="*/ 772500 h 1520066"/>
                <a:gd name="connsiteX14" fmla="*/ 5426824 w 8416533"/>
                <a:gd name="connsiteY14" fmla="*/ 951657 h 1520066"/>
                <a:gd name="connsiteX15" fmla="*/ 5037572 w 8416533"/>
                <a:gd name="connsiteY15" fmla="*/ 1342294 h 1520066"/>
                <a:gd name="connsiteX16" fmla="*/ 4680181 w 8416533"/>
                <a:gd name="connsiteY16" fmla="*/ 1520066 h 1520066"/>
                <a:gd name="connsiteX17" fmla="*/ 4637239 w 8416533"/>
                <a:gd name="connsiteY17" fmla="*/ 1515910 h 1520066"/>
                <a:gd name="connsiteX18" fmla="*/ 4405443 w 8416533"/>
                <a:gd name="connsiteY18" fmla="*/ 1172372 h 1520066"/>
                <a:gd name="connsiteX19" fmla="*/ 4179650 w 8416533"/>
                <a:gd name="connsiteY19" fmla="*/ 762803 h 1520066"/>
                <a:gd name="connsiteX20" fmla="*/ 3311567 w 8416533"/>
                <a:gd name="connsiteY20" fmla="*/ 767883 h 1520066"/>
                <a:gd name="connsiteX21" fmla="*/ 2360834 w 8416533"/>
                <a:gd name="connsiteY21" fmla="*/ 995061 h 1520066"/>
                <a:gd name="connsiteX22" fmla="*/ 2342497 w 8416533"/>
                <a:gd name="connsiteY22" fmla="*/ 992833 h 1520066"/>
                <a:gd name="connsiteX23" fmla="*/ 2126238 w 8416533"/>
                <a:gd name="connsiteY23" fmla="*/ 1040931 h 1520066"/>
                <a:gd name="connsiteX24" fmla="*/ 1317343 w 8416533"/>
                <a:gd name="connsiteY24" fmla="*/ 1114064 h 1520066"/>
                <a:gd name="connsiteX25" fmla="*/ 1009685 w 8416533"/>
                <a:gd name="connsiteY25" fmla="*/ 1102634 h 1520066"/>
                <a:gd name="connsiteX26" fmla="*/ 90523 w 8416533"/>
                <a:gd name="connsiteY26" fmla="*/ 742589 h 1520066"/>
                <a:gd name="connsiteX27" fmla="*/ 22895 w 8416533"/>
                <a:gd name="connsiteY27" fmla="*/ 281579 h 1520066"/>
                <a:gd name="connsiteX28" fmla="*/ 33026 w 8416533"/>
                <a:gd name="connsiteY28" fmla="*/ 257679 h 1520066"/>
                <a:gd name="connsiteX29" fmla="*/ 94142 w 8416533"/>
                <a:gd name="connsiteY29" fmla="*/ 257679 h 1520066"/>
                <a:gd name="connsiteX30" fmla="*/ 76235 w 8416533"/>
                <a:gd name="connsiteY30" fmla="*/ 299677 h 1520066"/>
                <a:gd name="connsiteX31" fmla="*/ 140053 w 8416533"/>
                <a:gd name="connsiteY31" fmla="*/ 715919 h 1520066"/>
                <a:gd name="connsiteX32" fmla="*/ 2361283 w 8416533"/>
                <a:gd name="connsiteY32" fmla="*/ 930232 h 1520066"/>
                <a:gd name="connsiteX33" fmla="*/ 2361890 w 8416533"/>
                <a:gd name="connsiteY33" fmla="*/ 932577 h 1520066"/>
                <a:gd name="connsiteX34" fmla="*/ 2418393 w 8416533"/>
                <a:gd name="connsiteY34" fmla="*/ 916935 h 1520066"/>
                <a:gd name="connsiteX35" fmla="*/ 3300486 w 8416533"/>
                <a:gd name="connsiteY35" fmla="*/ 708780 h 1520066"/>
                <a:gd name="connsiteX36" fmla="*/ 4213357 w 8416533"/>
                <a:gd name="connsiteY36" fmla="*/ 712935 h 1520066"/>
                <a:gd name="connsiteX37" fmla="*/ 4462699 w 8416533"/>
                <a:gd name="connsiteY37" fmla="*/ 1154825 h 1520066"/>
                <a:gd name="connsiteX38" fmla="*/ 4648321 w 8416533"/>
                <a:gd name="connsiteY38" fmla="*/ 1456806 h 1520066"/>
                <a:gd name="connsiteX39" fmla="*/ 5382034 w 8416533"/>
                <a:gd name="connsiteY39" fmla="*/ 911024 h 1520066"/>
                <a:gd name="connsiteX40" fmla="*/ 5554727 w 8416533"/>
                <a:gd name="connsiteY40" fmla="*/ 728634 h 1520066"/>
                <a:gd name="connsiteX41" fmla="*/ 5681246 w 8416533"/>
                <a:gd name="connsiteY41" fmla="*/ 599346 h 1520066"/>
                <a:gd name="connsiteX42" fmla="*/ 6613510 w 8416533"/>
                <a:gd name="connsiteY42" fmla="*/ 0 h 1520066"/>
                <a:gd name="connsiteX0" fmla="*/ 6613510 w 8416442"/>
                <a:gd name="connsiteY0" fmla="*/ 0 h 1520066"/>
                <a:gd name="connsiteX1" fmla="*/ 6625977 w 8416442"/>
                <a:gd name="connsiteY1" fmla="*/ 0 h 1520066"/>
                <a:gd name="connsiteX2" fmla="*/ 6964437 w 8416442"/>
                <a:gd name="connsiteY2" fmla="*/ 205015 h 1520066"/>
                <a:gd name="connsiteX3" fmla="*/ 7081720 w 8416442"/>
                <a:gd name="connsiteY3" fmla="*/ 587340 h 1520066"/>
                <a:gd name="connsiteX4" fmla="*/ 7221629 w 8416442"/>
                <a:gd name="connsiteY4" fmla="*/ 899480 h 1520066"/>
                <a:gd name="connsiteX5" fmla="*/ 8348876 w 8416442"/>
                <a:gd name="connsiteY5" fmla="*/ 665822 h 1520066"/>
                <a:gd name="connsiteX6" fmla="*/ 8241625 w 8416442"/>
                <a:gd name="connsiteY6" fmla="*/ 397101 h 1520066"/>
                <a:gd name="connsiteX7" fmla="*/ 8415852 w 8416442"/>
                <a:gd name="connsiteY7" fmla="*/ 762602 h 1520066"/>
                <a:gd name="connsiteX8" fmla="*/ 7211471 w 8416442"/>
                <a:gd name="connsiteY8" fmla="*/ 959045 h 1520066"/>
                <a:gd name="connsiteX9" fmla="*/ 7023079 w 8416442"/>
                <a:gd name="connsiteY9" fmla="*/ 599807 h 1520066"/>
                <a:gd name="connsiteX10" fmla="*/ 6625054 w 8416442"/>
                <a:gd name="connsiteY10" fmla="*/ 60489 h 1520066"/>
                <a:gd name="connsiteX11" fmla="*/ 6613972 w 8416442"/>
                <a:gd name="connsiteY11" fmla="*/ 60489 h 1520066"/>
                <a:gd name="connsiteX12" fmla="*/ 5725111 w 8416442"/>
                <a:gd name="connsiteY12" fmla="*/ 640903 h 1520066"/>
                <a:gd name="connsiteX13" fmla="*/ 5596746 w 8416442"/>
                <a:gd name="connsiteY13" fmla="*/ 772500 h 1520066"/>
                <a:gd name="connsiteX14" fmla="*/ 5426824 w 8416442"/>
                <a:gd name="connsiteY14" fmla="*/ 951657 h 1520066"/>
                <a:gd name="connsiteX15" fmla="*/ 5037572 w 8416442"/>
                <a:gd name="connsiteY15" fmla="*/ 1342294 h 1520066"/>
                <a:gd name="connsiteX16" fmla="*/ 4680181 w 8416442"/>
                <a:gd name="connsiteY16" fmla="*/ 1520066 h 1520066"/>
                <a:gd name="connsiteX17" fmla="*/ 4637239 w 8416442"/>
                <a:gd name="connsiteY17" fmla="*/ 1515910 h 1520066"/>
                <a:gd name="connsiteX18" fmla="*/ 4405443 w 8416442"/>
                <a:gd name="connsiteY18" fmla="*/ 1172372 h 1520066"/>
                <a:gd name="connsiteX19" fmla="*/ 4179650 w 8416442"/>
                <a:gd name="connsiteY19" fmla="*/ 762803 h 1520066"/>
                <a:gd name="connsiteX20" fmla="*/ 3311567 w 8416442"/>
                <a:gd name="connsiteY20" fmla="*/ 767883 h 1520066"/>
                <a:gd name="connsiteX21" fmla="*/ 2360834 w 8416442"/>
                <a:gd name="connsiteY21" fmla="*/ 995061 h 1520066"/>
                <a:gd name="connsiteX22" fmla="*/ 2342497 w 8416442"/>
                <a:gd name="connsiteY22" fmla="*/ 992833 h 1520066"/>
                <a:gd name="connsiteX23" fmla="*/ 2126238 w 8416442"/>
                <a:gd name="connsiteY23" fmla="*/ 1040931 h 1520066"/>
                <a:gd name="connsiteX24" fmla="*/ 1317343 w 8416442"/>
                <a:gd name="connsiteY24" fmla="*/ 1114064 h 1520066"/>
                <a:gd name="connsiteX25" fmla="*/ 1009685 w 8416442"/>
                <a:gd name="connsiteY25" fmla="*/ 1102634 h 1520066"/>
                <a:gd name="connsiteX26" fmla="*/ 90523 w 8416442"/>
                <a:gd name="connsiteY26" fmla="*/ 742589 h 1520066"/>
                <a:gd name="connsiteX27" fmla="*/ 22895 w 8416442"/>
                <a:gd name="connsiteY27" fmla="*/ 281579 h 1520066"/>
                <a:gd name="connsiteX28" fmla="*/ 33026 w 8416442"/>
                <a:gd name="connsiteY28" fmla="*/ 257679 h 1520066"/>
                <a:gd name="connsiteX29" fmla="*/ 94142 w 8416442"/>
                <a:gd name="connsiteY29" fmla="*/ 257679 h 1520066"/>
                <a:gd name="connsiteX30" fmla="*/ 76235 w 8416442"/>
                <a:gd name="connsiteY30" fmla="*/ 299677 h 1520066"/>
                <a:gd name="connsiteX31" fmla="*/ 140053 w 8416442"/>
                <a:gd name="connsiteY31" fmla="*/ 715919 h 1520066"/>
                <a:gd name="connsiteX32" fmla="*/ 2361283 w 8416442"/>
                <a:gd name="connsiteY32" fmla="*/ 930232 h 1520066"/>
                <a:gd name="connsiteX33" fmla="*/ 2361890 w 8416442"/>
                <a:gd name="connsiteY33" fmla="*/ 932577 h 1520066"/>
                <a:gd name="connsiteX34" fmla="*/ 2418393 w 8416442"/>
                <a:gd name="connsiteY34" fmla="*/ 916935 h 1520066"/>
                <a:gd name="connsiteX35" fmla="*/ 3300486 w 8416442"/>
                <a:gd name="connsiteY35" fmla="*/ 708780 h 1520066"/>
                <a:gd name="connsiteX36" fmla="*/ 4213357 w 8416442"/>
                <a:gd name="connsiteY36" fmla="*/ 712935 h 1520066"/>
                <a:gd name="connsiteX37" fmla="*/ 4462699 w 8416442"/>
                <a:gd name="connsiteY37" fmla="*/ 1154825 h 1520066"/>
                <a:gd name="connsiteX38" fmla="*/ 4648321 w 8416442"/>
                <a:gd name="connsiteY38" fmla="*/ 1456806 h 1520066"/>
                <a:gd name="connsiteX39" fmla="*/ 5382034 w 8416442"/>
                <a:gd name="connsiteY39" fmla="*/ 911024 h 1520066"/>
                <a:gd name="connsiteX40" fmla="*/ 5554727 w 8416442"/>
                <a:gd name="connsiteY40" fmla="*/ 728634 h 1520066"/>
                <a:gd name="connsiteX41" fmla="*/ 5681246 w 8416442"/>
                <a:gd name="connsiteY41" fmla="*/ 599346 h 1520066"/>
                <a:gd name="connsiteX42" fmla="*/ 6613510 w 8416442"/>
                <a:gd name="connsiteY42"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62602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74648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454400"/>
                <a:gd name="connsiteY0" fmla="*/ 0 h 1520066"/>
                <a:gd name="connsiteX1" fmla="*/ 6625977 w 8454400"/>
                <a:gd name="connsiteY1" fmla="*/ 0 h 1520066"/>
                <a:gd name="connsiteX2" fmla="*/ 6964437 w 8454400"/>
                <a:gd name="connsiteY2" fmla="*/ 205015 h 1520066"/>
                <a:gd name="connsiteX3" fmla="*/ 7081720 w 8454400"/>
                <a:gd name="connsiteY3" fmla="*/ 587340 h 1520066"/>
                <a:gd name="connsiteX4" fmla="*/ 7221629 w 8454400"/>
                <a:gd name="connsiteY4" fmla="*/ 899480 h 1520066"/>
                <a:gd name="connsiteX5" fmla="*/ 8348876 w 8454400"/>
                <a:gd name="connsiteY5" fmla="*/ 665822 h 1520066"/>
                <a:gd name="connsiteX6" fmla="*/ 8415852 w 8454400"/>
                <a:gd name="connsiteY6" fmla="*/ 774648 h 1520066"/>
                <a:gd name="connsiteX7" fmla="*/ 7211471 w 8454400"/>
                <a:gd name="connsiteY7" fmla="*/ 959045 h 1520066"/>
                <a:gd name="connsiteX8" fmla="*/ 7023079 w 8454400"/>
                <a:gd name="connsiteY8" fmla="*/ 599807 h 1520066"/>
                <a:gd name="connsiteX9" fmla="*/ 6625054 w 8454400"/>
                <a:gd name="connsiteY9" fmla="*/ 60489 h 1520066"/>
                <a:gd name="connsiteX10" fmla="*/ 6613972 w 8454400"/>
                <a:gd name="connsiteY10" fmla="*/ 60489 h 1520066"/>
                <a:gd name="connsiteX11" fmla="*/ 5725111 w 8454400"/>
                <a:gd name="connsiteY11" fmla="*/ 640903 h 1520066"/>
                <a:gd name="connsiteX12" fmla="*/ 5596746 w 8454400"/>
                <a:gd name="connsiteY12" fmla="*/ 772500 h 1520066"/>
                <a:gd name="connsiteX13" fmla="*/ 5426824 w 8454400"/>
                <a:gd name="connsiteY13" fmla="*/ 951657 h 1520066"/>
                <a:gd name="connsiteX14" fmla="*/ 5037572 w 8454400"/>
                <a:gd name="connsiteY14" fmla="*/ 1342294 h 1520066"/>
                <a:gd name="connsiteX15" fmla="*/ 4680181 w 8454400"/>
                <a:gd name="connsiteY15" fmla="*/ 1520066 h 1520066"/>
                <a:gd name="connsiteX16" fmla="*/ 4637239 w 8454400"/>
                <a:gd name="connsiteY16" fmla="*/ 1515910 h 1520066"/>
                <a:gd name="connsiteX17" fmla="*/ 4405443 w 8454400"/>
                <a:gd name="connsiteY17" fmla="*/ 1172372 h 1520066"/>
                <a:gd name="connsiteX18" fmla="*/ 4179650 w 8454400"/>
                <a:gd name="connsiteY18" fmla="*/ 762803 h 1520066"/>
                <a:gd name="connsiteX19" fmla="*/ 3311567 w 8454400"/>
                <a:gd name="connsiteY19" fmla="*/ 767883 h 1520066"/>
                <a:gd name="connsiteX20" fmla="*/ 2360834 w 8454400"/>
                <a:gd name="connsiteY20" fmla="*/ 995061 h 1520066"/>
                <a:gd name="connsiteX21" fmla="*/ 2342497 w 8454400"/>
                <a:gd name="connsiteY21" fmla="*/ 992833 h 1520066"/>
                <a:gd name="connsiteX22" fmla="*/ 2126238 w 8454400"/>
                <a:gd name="connsiteY22" fmla="*/ 1040931 h 1520066"/>
                <a:gd name="connsiteX23" fmla="*/ 1317343 w 8454400"/>
                <a:gd name="connsiteY23" fmla="*/ 1114064 h 1520066"/>
                <a:gd name="connsiteX24" fmla="*/ 1009685 w 8454400"/>
                <a:gd name="connsiteY24" fmla="*/ 1102634 h 1520066"/>
                <a:gd name="connsiteX25" fmla="*/ 90523 w 8454400"/>
                <a:gd name="connsiteY25" fmla="*/ 742589 h 1520066"/>
                <a:gd name="connsiteX26" fmla="*/ 22895 w 8454400"/>
                <a:gd name="connsiteY26" fmla="*/ 281579 h 1520066"/>
                <a:gd name="connsiteX27" fmla="*/ 33026 w 8454400"/>
                <a:gd name="connsiteY27" fmla="*/ 257679 h 1520066"/>
                <a:gd name="connsiteX28" fmla="*/ 94142 w 8454400"/>
                <a:gd name="connsiteY28" fmla="*/ 257679 h 1520066"/>
                <a:gd name="connsiteX29" fmla="*/ 76235 w 8454400"/>
                <a:gd name="connsiteY29" fmla="*/ 299677 h 1520066"/>
                <a:gd name="connsiteX30" fmla="*/ 140053 w 8454400"/>
                <a:gd name="connsiteY30" fmla="*/ 715919 h 1520066"/>
                <a:gd name="connsiteX31" fmla="*/ 2361283 w 8454400"/>
                <a:gd name="connsiteY31" fmla="*/ 930232 h 1520066"/>
                <a:gd name="connsiteX32" fmla="*/ 2361890 w 8454400"/>
                <a:gd name="connsiteY32" fmla="*/ 932577 h 1520066"/>
                <a:gd name="connsiteX33" fmla="*/ 2418393 w 8454400"/>
                <a:gd name="connsiteY33" fmla="*/ 916935 h 1520066"/>
                <a:gd name="connsiteX34" fmla="*/ 3300486 w 8454400"/>
                <a:gd name="connsiteY34" fmla="*/ 708780 h 1520066"/>
                <a:gd name="connsiteX35" fmla="*/ 4213357 w 8454400"/>
                <a:gd name="connsiteY35" fmla="*/ 712935 h 1520066"/>
                <a:gd name="connsiteX36" fmla="*/ 4462699 w 8454400"/>
                <a:gd name="connsiteY36" fmla="*/ 1154825 h 1520066"/>
                <a:gd name="connsiteX37" fmla="*/ 4648321 w 8454400"/>
                <a:gd name="connsiteY37" fmla="*/ 1456806 h 1520066"/>
                <a:gd name="connsiteX38" fmla="*/ 5382034 w 8454400"/>
                <a:gd name="connsiteY38" fmla="*/ 911024 h 1520066"/>
                <a:gd name="connsiteX39" fmla="*/ 5554727 w 8454400"/>
                <a:gd name="connsiteY39" fmla="*/ 728634 h 1520066"/>
                <a:gd name="connsiteX40" fmla="*/ 5681246 w 8454400"/>
                <a:gd name="connsiteY40" fmla="*/ 599346 h 1520066"/>
                <a:gd name="connsiteX41" fmla="*/ 6613510 w 8454400"/>
                <a:gd name="connsiteY41" fmla="*/ 0 h 1520066"/>
                <a:gd name="connsiteX0" fmla="*/ 6613510 w 8415852"/>
                <a:gd name="connsiteY0" fmla="*/ 0 h 1520066"/>
                <a:gd name="connsiteX1" fmla="*/ 6625977 w 8415852"/>
                <a:gd name="connsiteY1" fmla="*/ 0 h 1520066"/>
                <a:gd name="connsiteX2" fmla="*/ 6964437 w 8415852"/>
                <a:gd name="connsiteY2" fmla="*/ 205015 h 1520066"/>
                <a:gd name="connsiteX3" fmla="*/ 7081720 w 8415852"/>
                <a:gd name="connsiteY3" fmla="*/ 587340 h 1520066"/>
                <a:gd name="connsiteX4" fmla="*/ 7221629 w 8415852"/>
                <a:gd name="connsiteY4" fmla="*/ 899480 h 1520066"/>
                <a:gd name="connsiteX5" fmla="*/ 8348876 w 8415852"/>
                <a:gd name="connsiteY5" fmla="*/ 665822 h 1520066"/>
                <a:gd name="connsiteX6" fmla="*/ 8415852 w 8415852"/>
                <a:gd name="connsiteY6" fmla="*/ 774648 h 1520066"/>
                <a:gd name="connsiteX7" fmla="*/ 7211471 w 8415852"/>
                <a:gd name="connsiteY7" fmla="*/ 959045 h 1520066"/>
                <a:gd name="connsiteX8" fmla="*/ 7023079 w 8415852"/>
                <a:gd name="connsiteY8" fmla="*/ 599807 h 1520066"/>
                <a:gd name="connsiteX9" fmla="*/ 6625054 w 8415852"/>
                <a:gd name="connsiteY9" fmla="*/ 60489 h 1520066"/>
                <a:gd name="connsiteX10" fmla="*/ 6613972 w 8415852"/>
                <a:gd name="connsiteY10" fmla="*/ 60489 h 1520066"/>
                <a:gd name="connsiteX11" fmla="*/ 5725111 w 8415852"/>
                <a:gd name="connsiteY11" fmla="*/ 640903 h 1520066"/>
                <a:gd name="connsiteX12" fmla="*/ 5596746 w 8415852"/>
                <a:gd name="connsiteY12" fmla="*/ 772500 h 1520066"/>
                <a:gd name="connsiteX13" fmla="*/ 5426824 w 8415852"/>
                <a:gd name="connsiteY13" fmla="*/ 951657 h 1520066"/>
                <a:gd name="connsiteX14" fmla="*/ 5037572 w 8415852"/>
                <a:gd name="connsiteY14" fmla="*/ 1342294 h 1520066"/>
                <a:gd name="connsiteX15" fmla="*/ 4680181 w 8415852"/>
                <a:gd name="connsiteY15" fmla="*/ 1520066 h 1520066"/>
                <a:gd name="connsiteX16" fmla="*/ 4637239 w 8415852"/>
                <a:gd name="connsiteY16" fmla="*/ 1515910 h 1520066"/>
                <a:gd name="connsiteX17" fmla="*/ 4405443 w 8415852"/>
                <a:gd name="connsiteY17" fmla="*/ 1172372 h 1520066"/>
                <a:gd name="connsiteX18" fmla="*/ 4179650 w 8415852"/>
                <a:gd name="connsiteY18" fmla="*/ 762803 h 1520066"/>
                <a:gd name="connsiteX19" fmla="*/ 3311567 w 8415852"/>
                <a:gd name="connsiteY19" fmla="*/ 767883 h 1520066"/>
                <a:gd name="connsiteX20" fmla="*/ 2360834 w 8415852"/>
                <a:gd name="connsiteY20" fmla="*/ 995061 h 1520066"/>
                <a:gd name="connsiteX21" fmla="*/ 2342497 w 8415852"/>
                <a:gd name="connsiteY21" fmla="*/ 992833 h 1520066"/>
                <a:gd name="connsiteX22" fmla="*/ 2126238 w 8415852"/>
                <a:gd name="connsiteY22" fmla="*/ 1040931 h 1520066"/>
                <a:gd name="connsiteX23" fmla="*/ 1317343 w 8415852"/>
                <a:gd name="connsiteY23" fmla="*/ 1114064 h 1520066"/>
                <a:gd name="connsiteX24" fmla="*/ 1009685 w 8415852"/>
                <a:gd name="connsiteY24" fmla="*/ 1102634 h 1520066"/>
                <a:gd name="connsiteX25" fmla="*/ 90523 w 8415852"/>
                <a:gd name="connsiteY25" fmla="*/ 742589 h 1520066"/>
                <a:gd name="connsiteX26" fmla="*/ 22895 w 8415852"/>
                <a:gd name="connsiteY26" fmla="*/ 281579 h 1520066"/>
                <a:gd name="connsiteX27" fmla="*/ 33026 w 8415852"/>
                <a:gd name="connsiteY27" fmla="*/ 257679 h 1520066"/>
                <a:gd name="connsiteX28" fmla="*/ 94142 w 8415852"/>
                <a:gd name="connsiteY28" fmla="*/ 257679 h 1520066"/>
                <a:gd name="connsiteX29" fmla="*/ 76235 w 8415852"/>
                <a:gd name="connsiteY29" fmla="*/ 299677 h 1520066"/>
                <a:gd name="connsiteX30" fmla="*/ 140053 w 8415852"/>
                <a:gd name="connsiteY30" fmla="*/ 715919 h 1520066"/>
                <a:gd name="connsiteX31" fmla="*/ 2361283 w 8415852"/>
                <a:gd name="connsiteY31" fmla="*/ 930232 h 1520066"/>
                <a:gd name="connsiteX32" fmla="*/ 2361890 w 8415852"/>
                <a:gd name="connsiteY32" fmla="*/ 932577 h 1520066"/>
                <a:gd name="connsiteX33" fmla="*/ 2418393 w 8415852"/>
                <a:gd name="connsiteY33" fmla="*/ 916935 h 1520066"/>
                <a:gd name="connsiteX34" fmla="*/ 3300486 w 8415852"/>
                <a:gd name="connsiteY34" fmla="*/ 708780 h 1520066"/>
                <a:gd name="connsiteX35" fmla="*/ 4213357 w 8415852"/>
                <a:gd name="connsiteY35" fmla="*/ 712935 h 1520066"/>
                <a:gd name="connsiteX36" fmla="*/ 4462699 w 8415852"/>
                <a:gd name="connsiteY36" fmla="*/ 1154825 h 1520066"/>
                <a:gd name="connsiteX37" fmla="*/ 4648321 w 8415852"/>
                <a:gd name="connsiteY37" fmla="*/ 1456806 h 1520066"/>
                <a:gd name="connsiteX38" fmla="*/ 5382034 w 8415852"/>
                <a:gd name="connsiteY38" fmla="*/ 911024 h 1520066"/>
                <a:gd name="connsiteX39" fmla="*/ 5554727 w 8415852"/>
                <a:gd name="connsiteY39" fmla="*/ 728634 h 1520066"/>
                <a:gd name="connsiteX40" fmla="*/ 5681246 w 8415852"/>
                <a:gd name="connsiteY40" fmla="*/ 599346 h 1520066"/>
                <a:gd name="connsiteX41" fmla="*/ 6613510 w 8415852"/>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81720 w 8393514"/>
                <a:gd name="connsiteY3" fmla="*/ 587340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62175 w 8393514"/>
                <a:gd name="connsiteY3" fmla="*/ 575294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13848 h 1533914"/>
                <a:gd name="connsiteX1" fmla="*/ 6625977 w 8393514"/>
                <a:gd name="connsiteY1" fmla="*/ 13848 h 1533914"/>
                <a:gd name="connsiteX2" fmla="*/ 6972814 w 8393514"/>
                <a:gd name="connsiteY2" fmla="*/ 200793 h 1533914"/>
                <a:gd name="connsiteX3" fmla="*/ 7062175 w 8393514"/>
                <a:gd name="connsiteY3" fmla="*/ 589142 h 1533914"/>
                <a:gd name="connsiteX4" fmla="*/ 7221629 w 8393514"/>
                <a:gd name="connsiteY4" fmla="*/ 913328 h 1533914"/>
                <a:gd name="connsiteX5" fmla="*/ 8348876 w 8393514"/>
                <a:gd name="connsiteY5" fmla="*/ 679670 h 1533914"/>
                <a:gd name="connsiteX6" fmla="*/ 8393514 w 8393514"/>
                <a:gd name="connsiteY6" fmla="*/ 728260 h 1533914"/>
                <a:gd name="connsiteX7" fmla="*/ 7211471 w 8393514"/>
                <a:gd name="connsiteY7" fmla="*/ 972893 h 1533914"/>
                <a:gd name="connsiteX8" fmla="*/ 7023079 w 8393514"/>
                <a:gd name="connsiteY8" fmla="*/ 613655 h 1533914"/>
                <a:gd name="connsiteX9" fmla="*/ 6625054 w 8393514"/>
                <a:gd name="connsiteY9" fmla="*/ 74337 h 1533914"/>
                <a:gd name="connsiteX10" fmla="*/ 6613972 w 8393514"/>
                <a:gd name="connsiteY10" fmla="*/ 74337 h 1533914"/>
                <a:gd name="connsiteX11" fmla="*/ 5725111 w 8393514"/>
                <a:gd name="connsiteY11" fmla="*/ 654751 h 1533914"/>
                <a:gd name="connsiteX12" fmla="*/ 5596746 w 8393514"/>
                <a:gd name="connsiteY12" fmla="*/ 786348 h 1533914"/>
                <a:gd name="connsiteX13" fmla="*/ 5426824 w 8393514"/>
                <a:gd name="connsiteY13" fmla="*/ 965505 h 1533914"/>
                <a:gd name="connsiteX14" fmla="*/ 5037572 w 8393514"/>
                <a:gd name="connsiteY14" fmla="*/ 1356142 h 1533914"/>
                <a:gd name="connsiteX15" fmla="*/ 4680181 w 8393514"/>
                <a:gd name="connsiteY15" fmla="*/ 1533914 h 1533914"/>
                <a:gd name="connsiteX16" fmla="*/ 4637239 w 8393514"/>
                <a:gd name="connsiteY16" fmla="*/ 1529758 h 1533914"/>
                <a:gd name="connsiteX17" fmla="*/ 4405443 w 8393514"/>
                <a:gd name="connsiteY17" fmla="*/ 1186220 h 1533914"/>
                <a:gd name="connsiteX18" fmla="*/ 4179650 w 8393514"/>
                <a:gd name="connsiteY18" fmla="*/ 776651 h 1533914"/>
                <a:gd name="connsiteX19" fmla="*/ 3311567 w 8393514"/>
                <a:gd name="connsiteY19" fmla="*/ 781731 h 1533914"/>
                <a:gd name="connsiteX20" fmla="*/ 2360834 w 8393514"/>
                <a:gd name="connsiteY20" fmla="*/ 1008909 h 1533914"/>
                <a:gd name="connsiteX21" fmla="*/ 2342497 w 8393514"/>
                <a:gd name="connsiteY21" fmla="*/ 1006681 h 1533914"/>
                <a:gd name="connsiteX22" fmla="*/ 2126238 w 8393514"/>
                <a:gd name="connsiteY22" fmla="*/ 1054779 h 1533914"/>
                <a:gd name="connsiteX23" fmla="*/ 1317343 w 8393514"/>
                <a:gd name="connsiteY23" fmla="*/ 1127912 h 1533914"/>
                <a:gd name="connsiteX24" fmla="*/ 1009685 w 8393514"/>
                <a:gd name="connsiteY24" fmla="*/ 1116482 h 1533914"/>
                <a:gd name="connsiteX25" fmla="*/ 90523 w 8393514"/>
                <a:gd name="connsiteY25" fmla="*/ 756437 h 1533914"/>
                <a:gd name="connsiteX26" fmla="*/ 22895 w 8393514"/>
                <a:gd name="connsiteY26" fmla="*/ 295427 h 1533914"/>
                <a:gd name="connsiteX27" fmla="*/ 33026 w 8393514"/>
                <a:gd name="connsiteY27" fmla="*/ 271527 h 1533914"/>
                <a:gd name="connsiteX28" fmla="*/ 94142 w 8393514"/>
                <a:gd name="connsiteY28" fmla="*/ 271527 h 1533914"/>
                <a:gd name="connsiteX29" fmla="*/ 76235 w 8393514"/>
                <a:gd name="connsiteY29" fmla="*/ 313525 h 1533914"/>
                <a:gd name="connsiteX30" fmla="*/ 140053 w 8393514"/>
                <a:gd name="connsiteY30" fmla="*/ 729767 h 1533914"/>
                <a:gd name="connsiteX31" fmla="*/ 2361283 w 8393514"/>
                <a:gd name="connsiteY31" fmla="*/ 944080 h 1533914"/>
                <a:gd name="connsiteX32" fmla="*/ 2361890 w 8393514"/>
                <a:gd name="connsiteY32" fmla="*/ 946425 h 1533914"/>
                <a:gd name="connsiteX33" fmla="*/ 2418393 w 8393514"/>
                <a:gd name="connsiteY33" fmla="*/ 930783 h 1533914"/>
                <a:gd name="connsiteX34" fmla="*/ 3300486 w 8393514"/>
                <a:gd name="connsiteY34" fmla="*/ 722628 h 1533914"/>
                <a:gd name="connsiteX35" fmla="*/ 4213357 w 8393514"/>
                <a:gd name="connsiteY35" fmla="*/ 726783 h 1533914"/>
                <a:gd name="connsiteX36" fmla="*/ 4462699 w 8393514"/>
                <a:gd name="connsiteY36" fmla="*/ 1168673 h 1533914"/>
                <a:gd name="connsiteX37" fmla="*/ 4648321 w 8393514"/>
                <a:gd name="connsiteY37" fmla="*/ 1470654 h 1533914"/>
                <a:gd name="connsiteX38" fmla="*/ 5382034 w 8393514"/>
                <a:gd name="connsiteY38" fmla="*/ 924872 h 1533914"/>
                <a:gd name="connsiteX39" fmla="*/ 5554727 w 8393514"/>
                <a:gd name="connsiteY39" fmla="*/ 742482 h 1533914"/>
                <a:gd name="connsiteX40" fmla="*/ 5681246 w 8393514"/>
                <a:gd name="connsiteY40" fmla="*/ 613194 h 1533914"/>
                <a:gd name="connsiteX41" fmla="*/ 6613510 w 8393514"/>
                <a:gd name="connsiteY41" fmla="*/ 13848 h 1533914"/>
                <a:gd name="connsiteX0" fmla="*/ 6613510 w 8393514"/>
                <a:gd name="connsiteY0" fmla="*/ 12957 h 1533023"/>
                <a:gd name="connsiteX1" fmla="*/ 6625977 w 8393514"/>
                <a:gd name="connsiteY1" fmla="*/ 12957 h 1533023"/>
                <a:gd name="connsiteX2" fmla="*/ 6944892 w 8393514"/>
                <a:gd name="connsiteY2" fmla="*/ 187853 h 1533023"/>
                <a:gd name="connsiteX3" fmla="*/ 7062175 w 8393514"/>
                <a:gd name="connsiteY3" fmla="*/ 588251 h 1533023"/>
                <a:gd name="connsiteX4" fmla="*/ 7221629 w 8393514"/>
                <a:gd name="connsiteY4" fmla="*/ 912437 h 1533023"/>
                <a:gd name="connsiteX5" fmla="*/ 8348876 w 8393514"/>
                <a:gd name="connsiteY5" fmla="*/ 678779 h 1533023"/>
                <a:gd name="connsiteX6" fmla="*/ 8393514 w 8393514"/>
                <a:gd name="connsiteY6" fmla="*/ 727369 h 1533023"/>
                <a:gd name="connsiteX7" fmla="*/ 7211471 w 8393514"/>
                <a:gd name="connsiteY7" fmla="*/ 972002 h 1533023"/>
                <a:gd name="connsiteX8" fmla="*/ 7023079 w 8393514"/>
                <a:gd name="connsiteY8" fmla="*/ 612764 h 1533023"/>
                <a:gd name="connsiteX9" fmla="*/ 6625054 w 8393514"/>
                <a:gd name="connsiteY9" fmla="*/ 73446 h 1533023"/>
                <a:gd name="connsiteX10" fmla="*/ 6613972 w 8393514"/>
                <a:gd name="connsiteY10" fmla="*/ 73446 h 1533023"/>
                <a:gd name="connsiteX11" fmla="*/ 5725111 w 8393514"/>
                <a:gd name="connsiteY11" fmla="*/ 653860 h 1533023"/>
                <a:gd name="connsiteX12" fmla="*/ 5596746 w 8393514"/>
                <a:gd name="connsiteY12" fmla="*/ 785457 h 1533023"/>
                <a:gd name="connsiteX13" fmla="*/ 5426824 w 8393514"/>
                <a:gd name="connsiteY13" fmla="*/ 964614 h 1533023"/>
                <a:gd name="connsiteX14" fmla="*/ 5037572 w 8393514"/>
                <a:gd name="connsiteY14" fmla="*/ 1355251 h 1533023"/>
                <a:gd name="connsiteX15" fmla="*/ 4680181 w 8393514"/>
                <a:gd name="connsiteY15" fmla="*/ 1533023 h 1533023"/>
                <a:gd name="connsiteX16" fmla="*/ 4637239 w 8393514"/>
                <a:gd name="connsiteY16" fmla="*/ 1528867 h 1533023"/>
                <a:gd name="connsiteX17" fmla="*/ 4405443 w 8393514"/>
                <a:gd name="connsiteY17" fmla="*/ 1185329 h 1533023"/>
                <a:gd name="connsiteX18" fmla="*/ 4179650 w 8393514"/>
                <a:gd name="connsiteY18" fmla="*/ 775760 h 1533023"/>
                <a:gd name="connsiteX19" fmla="*/ 3311567 w 8393514"/>
                <a:gd name="connsiteY19" fmla="*/ 780840 h 1533023"/>
                <a:gd name="connsiteX20" fmla="*/ 2360834 w 8393514"/>
                <a:gd name="connsiteY20" fmla="*/ 1008018 h 1533023"/>
                <a:gd name="connsiteX21" fmla="*/ 2342497 w 8393514"/>
                <a:gd name="connsiteY21" fmla="*/ 1005790 h 1533023"/>
                <a:gd name="connsiteX22" fmla="*/ 2126238 w 8393514"/>
                <a:gd name="connsiteY22" fmla="*/ 1053888 h 1533023"/>
                <a:gd name="connsiteX23" fmla="*/ 1317343 w 8393514"/>
                <a:gd name="connsiteY23" fmla="*/ 1127021 h 1533023"/>
                <a:gd name="connsiteX24" fmla="*/ 1009685 w 8393514"/>
                <a:gd name="connsiteY24" fmla="*/ 1115591 h 1533023"/>
                <a:gd name="connsiteX25" fmla="*/ 90523 w 8393514"/>
                <a:gd name="connsiteY25" fmla="*/ 755546 h 1533023"/>
                <a:gd name="connsiteX26" fmla="*/ 22895 w 8393514"/>
                <a:gd name="connsiteY26" fmla="*/ 294536 h 1533023"/>
                <a:gd name="connsiteX27" fmla="*/ 33026 w 8393514"/>
                <a:gd name="connsiteY27" fmla="*/ 270636 h 1533023"/>
                <a:gd name="connsiteX28" fmla="*/ 94142 w 8393514"/>
                <a:gd name="connsiteY28" fmla="*/ 270636 h 1533023"/>
                <a:gd name="connsiteX29" fmla="*/ 76235 w 8393514"/>
                <a:gd name="connsiteY29" fmla="*/ 312634 h 1533023"/>
                <a:gd name="connsiteX30" fmla="*/ 140053 w 8393514"/>
                <a:gd name="connsiteY30" fmla="*/ 728876 h 1533023"/>
                <a:gd name="connsiteX31" fmla="*/ 2361283 w 8393514"/>
                <a:gd name="connsiteY31" fmla="*/ 943189 h 1533023"/>
                <a:gd name="connsiteX32" fmla="*/ 2361890 w 8393514"/>
                <a:gd name="connsiteY32" fmla="*/ 945534 h 1533023"/>
                <a:gd name="connsiteX33" fmla="*/ 2418393 w 8393514"/>
                <a:gd name="connsiteY33" fmla="*/ 929892 h 1533023"/>
                <a:gd name="connsiteX34" fmla="*/ 3300486 w 8393514"/>
                <a:gd name="connsiteY34" fmla="*/ 721737 h 1533023"/>
                <a:gd name="connsiteX35" fmla="*/ 4213357 w 8393514"/>
                <a:gd name="connsiteY35" fmla="*/ 725892 h 1533023"/>
                <a:gd name="connsiteX36" fmla="*/ 4462699 w 8393514"/>
                <a:gd name="connsiteY36" fmla="*/ 1167782 h 1533023"/>
                <a:gd name="connsiteX37" fmla="*/ 4648321 w 8393514"/>
                <a:gd name="connsiteY37" fmla="*/ 1469763 h 1533023"/>
                <a:gd name="connsiteX38" fmla="*/ 5382034 w 8393514"/>
                <a:gd name="connsiteY38" fmla="*/ 923981 h 1533023"/>
                <a:gd name="connsiteX39" fmla="*/ 5554727 w 8393514"/>
                <a:gd name="connsiteY39" fmla="*/ 741591 h 1533023"/>
                <a:gd name="connsiteX40" fmla="*/ 5681246 w 8393514"/>
                <a:gd name="connsiteY40" fmla="*/ 612303 h 1533023"/>
                <a:gd name="connsiteX41" fmla="*/ 6613510 w 8393514"/>
                <a:gd name="connsiteY41" fmla="*/ 12957 h 1533023"/>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533 h 1520599"/>
                <a:gd name="connsiteX1" fmla="*/ 6625977 w 8393514"/>
                <a:gd name="connsiteY1" fmla="*/ 533 h 1520599"/>
                <a:gd name="connsiteX2" fmla="*/ 6944892 w 8393514"/>
                <a:gd name="connsiteY2" fmla="*/ 175429 h 1520599"/>
                <a:gd name="connsiteX3" fmla="*/ 7062175 w 8393514"/>
                <a:gd name="connsiteY3" fmla="*/ 575827 h 1520599"/>
                <a:gd name="connsiteX4" fmla="*/ 7221629 w 8393514"/>
                <a:gd name="connsiteY4" fmla="*/ 900013 h 1520599"/>
                <a:gd name="connsiteX5" fmla="*/ 8348876 w 8393514"/>
                <a:gd name="connsiteY5" fmla="*/ 666355 h 1520599"/>
                <a:gd name="connsiteX6" fmla="*/ 8393514 w 8393514"/>
                <a:gd name="connsiteY6" fmla="*/ 714945 h 1520599"/>
                <a:gd name="connsiteX7" fmla="*/ 7211471 w 8393514"/>
                <a:gd name="connsiteY7" fmla="*/ 959578 h 1520599"/>
                <a:gd name="connsiteX8" fmla="*/ 7023079 w 8393514"/>
                <a:gd name="connsiteY8" fmla="*/ 600340 h 1520599"/>
                <a:gd name="connsiteX9" fmla="*/ 6625054 w 8393514"/>
                <a:gd name="connsiteY9" fmla="*/ 61022 h 1520599"/>
                <a:gd name="connsiteX10" fmla="*/ 6613972 w 8393514"/>
                <a:gd name="connsiteY10" fmla="*/ 61022 h 1520599"/>
                <a:gd name="connsiteX11" fmla="*/ 5725111 w 8393514"/>
                <a:gd name="connsiteY11" fmla="*/ 641436 h 1520599"/>
                <a:gd name="connsiteX12" fmla="*/ 5596746 w 8393514"/>
                <a:gd name="connsiteY12" fmla="*/ 773033 h 1520599"/>
                <a:gd name="connsiteX13" fmla="*/ 5426824 w 8393514"/>
                <a:gd name="connsiteY13" fmla="*/ 952190 h 1520599"/>
                <a:gd name="connsiteX14" fmla="*/ 5037572 w 8393514"/>
                <a:gd name="connsiteY14" fmla="*/ 1342827 h 1520599"/>
                <a:gd name="connsiteX15" fmla="*/ 4680181 w 8393514"/>
                <a:gd name="connsiteY15" fmla="*/ 1520599 h 1520599"/>
                <a:gd name="connsiteX16" fmla="*/ 4637239 w 8393514"/>
                <a:gd name="connsiteY16" fmla="*/ 1516443 h 1520599"/>
                <a:gd name="connsiteX17" fmla="*/ 4405443 w 8393514"/>
                <a:gd name="connsiteY17" fmla="*/ 1172905 h 1520599"/>
                <a:gd name="connsiteX18" fmla="*/ 4179650 w 8393514"/>
                <a:gd name="connsiteY18" fmla="*/ 763336 h 1520599"/>
                <a:gd name="connsiteX19" fmla="*/ 3311567 w 8393514"/>
                <a:gd name="connsiteY19" fmla="*/ 768416 h 1520599"/>
                <a:gd name="connsiteX20" fmla="*/ 2360834 w 8393514"/>
                <a:gd name="connsiteY20" fmla="*/ 995594 h 1520599"/>
                <a:gd name="connsiteX21" fmla="*/ 2342497 w 8393514"/>
                <a:gd name="connsiteY21" fmla="*/ 993366 h 1520599"/>
                <a:gd name="connsiteX22" fmla="*/ 2126238 w 8393514"/>
                <a:gd name="connsiteY22" fmla="*/ 1041464 h 1520599"/>
                <a:gd name="connsiteX23" fmla="*/ 1317343 w 8393514"/>
                <a:gd name="connsiteY23" fmla="*/ 1114597 h 1520599"/>
                <a:gd name="connsiteX24" fmla="*/ 1009685 w 8393514"/>
                <a:gd name="connsiteY24" fmla="*/ 1103167 h 1520599"/>
                <a:gd name="connsiteX25" fmla="*/ 90523 w 8393514"/>
                <a:gd name="connsiteY25" fmla="*/ 743122 h 1520599"/>
                <a:gd name="connsiteX26" fmla="*/ 22895 w 8393514"/>
                <a:gd name="connsiteY26" fmla="*/ 282112 h 1520599"/>
                <a:gd name="connsiteX27" fmla="*/ 33026 w 8393514"/>
                <a:gd name="connsiteY27" fmla="*/ 258212 h 1520599"/>
                <a:gd name="connsiteX28" fmla="*/ 94142 w 8393514"/>
                <a:gd name="connsiteY28" fmla="*/ 258212 h 1520599"/>
                <a:gd name="connsiteX29" fmla="*/ 76235 w 8393514"/>
                <a:gd name="connsiteY29" fmla="*/ 300210 h 1520599"/>
                <a:gd name="connsiteX30" fmla="*/ 140053 w 8393514"/>
                <a:gd name="connsiteY30" fmla="*/ 716452 h 1520599"/>
                <a:gd name="connsiteX31" fmla="*/ 2361283 w 8393514"/>
                <a:gd name="connsiteY31" fmla="*/ 930765 h 1520599"/>
                <a:gd name="connsiteX32" fmla="*/ 2361890 w 8393514"/>
                <a:gd name="connsiteY32" fmla="*/ 933110 h 1520599"/>
                <a:gd name="connsiteX33" fmla="*/ 2418393 w 8393514"/>
                <a:gd name="connsiteY33" fmla="*/ 917468 h 1520599"/>
                <a:gd name="connsiteX34" fmla="*/ 3300486 w 8393514"/>
                <a:gd name="connsiteY34" fmla="*/ 709313 h 1520599"/>
                <a:gd name="connsiteX35" fmla="*/ 4213357 w 8393514"/>
                <a:gd name="connsiteY35" fmla="*/ 713468 h 1520599"/>
                <a:gd name="connsiteX36" fmla="*/ 4462699 w 8393514"/>
                <a:gd name="connsiteY36" fmla="*/ 1155358 h 1520599"/>
                <a:gd name="connsiteX37" fmla="*/ 4648321 w 8393514"/>
                <a:gd name="connsiteY37" fmla="*/ 1457339 h 1520599"/>
                <a:gd name="connsiteX38" fmla="*/ 5382034 w 8393514"/>
                <a:gd name="connsiteY38" fmla="*/ 911557 h 1520599"/>
                <a:gd name="connsiteX39" fmla="*/ 5554727 w 8393514"/>
                <a:gd name="connsiteY39" fmla="*/ 729167 h 1520599"/>
                <a:gd name="connsiteX40" fmla="*/ 5681246 w 8393514"/>
                <a:gd name="connsiteY40" fmla="*/ 599879 h 1520599"/>
                <a:gd name="connsiteX41" fmla="*/ 6613510 w 8393514"/>
                <a:gd name="connsiteY41" fmla="*/ 533 h 1520599"/>
                <a:gd name="connsiteX0" fmla="*/ 6613510 w 8393514"/>
                <a:gd name="connsiteY0" fmla="*/ 11170 h 1531236"/>
                <a:gd name="connsiteX1" fmla="*/ 6625977 w 8393514"/>
                <a:gd name="connsiteY1" fmla="*/ 11170 h 1531236"/>
                <a:gd name="connsiteX2" fmla="*/ 6925347 w 8393514"/>
                <a:gd name="connsiteY2" fmla="*/ 161971 h 1531236"/>
                <a:gd name="connsiteX3" fmla="*/ 7062175 w 8393514"/>
                <a:gd name="connsiteY3" fmla="*/ 586464 h 1531236"/>
                <a:gd name="connsiteX4" fmla="*/ 7221629 w 8393514"/>
                <a:gd name="connsiteY4" fmla="*/ 910650 h 1531236"/>
                <a:gd name="connsiteX5" fmla="*/ 8348876 w 8393514"/>
                <a:gd name="connsiteY5" fmla="*/ 676992 h 1531236"/>
                <a:gd name="connsiteX6" fmla="*/ 8393514 w 8393514"/>
                <a:gd name="connsiteY6" fmla="*/ 725582 h 1531236"/>
                <a:gd name="connsiteX7" fmla="*/ 7211471 w 8393514"/>
                <a:gd name="connsiteY7" fmla="*/ 970215 h 1531236"/>
                <a:gd name="connsiteX8" fmla="*/ 7023079 w 8393514"/>
                <a:gd name="connsiteY8" fmla="*/ 610977 h 1531236"/>
                <a:gd name="connsiteX9" fmla="*/ 6625054 w 8393514"/>
                <a:gd name="connsiteY9" fmla="*/ 71659 h 1531236"/>
                <a:gd name="connsiteX10" fmla="*/ 6613972 w 8393514"/>
                <a:gd name="connsiteY10" fmla="*/ 71659 h 1531236"/>
                <a:gd name="connsiteX11" fmla="*/ 5725111 w 8393514"/>
                <a:gd name="connsiteY11" fmla="*/ 652073 h 1531236"/>
                <a:gd name="connsiteX12" fmla="*/ 5596746 w 8393514"/>
                <a:gd name="connsiteY12" fmla="*/ 783670 h 1531236"/>
                <a:gd name="connsiteX13" fmla="*/ 5426824 w 8393514"/>
                <a:gd name="connsiteY13" fmla="*/ 962827 h 1531236"/>
                <a:gd name="connsiteX14" fmla="*/ 5037572 w 8393514"/>
                <a:gd name="connsiteY14" fmla="*/ 1353464 h 1531236"/>
                <a:gd name="connsiteX15" fmla="*/ 4680181 w 8393514"/>
                <a:gd name="connsiteY15" fmla="*/ 1531236 h 1531236"/>
                <a:gd name="connsiteX16" fmla="*/ 4637239 w 8393514"/>
                <a:gd name="connsiteY16" fmla="*/ 1527080 h 1531236"/>
                <a:gd name="connsiteX17" fmla="*/ 4405443 w 8393514"/>
                <a:gd name="connsiteY17" fmla="*/ 1183542 h 1531236"/>
                <a:gd name="connsiteX18" fmla="*/ 4179650 w 8393514"/>
                <a:gd name="connsiteY18" fmla="*/ 773973 h 1531236"/>
                <a:gd name="connsiteX19" fmla="*/ 3311567 w 8393514"/>
                <a:gd name="connsiteY19" fmla="*/ 779053 h 1531236"/>
                <a:gd name="connsiteX20" fmla="*/ 2360834 w 8393514"/>
                <a:gd name="connsiteY20" fmla="*/ 1006231 h 1531236"/>
                <a:gd name="connsiteX21" fmla="*/ 2342497 w 8393514"/>
                <a:gd name="connsiteY21" fmla="*/ 1004003 h 1531236"/>
                <a:gd name="connsiteX22" fmla="*/ 2126238 w 8393514"/>
                <a:gd name="connsiteY22" fmla="*/ 1052101 h 1531236"/>
                <a:gd name="connsiteX23" fmla="*/ 1317343 w 8393514"/>
                <a:gd name="connsiteY23" fmla="*/ 1125234 h 1531236"/>
                <a:gd name="connsiteX24" fmla="*/ 1009685 w 8393514"/>
                <a:gd name="connsiteY24" fmla="*/ 1113804 h 1531236"/>
                <a:gd name="connsiteX25" fmla="*/ 90523 w 8393514"/>
                <a:gd name="connsiteY25" fmla="*/ 753759 h 1531236"/>
                <a:gd name="connsiteX26" fmla="*/ 22895 w 8393514"/>
                <a:gd name="connsiteY26" fmla="*/ 292749 h 1531236"/>
                <a:gd name="connsiteX27" fmla="*/ 33026 w 8393514"/>
                <a:gd name="connsiteY27" fmla="*/ 268849 h 1531236"/>
                <a:gd name="connsiteX28" fmla="*/ 94142 w 8393514"/>
                <a:gd name="connsiteY28" fmla="*/ 268849 h 1531236"/>
                <a:gd name="connsiteX29" fmla="*/ 76235 w 8393514"/>
                <a:gd name="connsiteY29" fmla="*/ 310847 h 1531236"/>
                <a:gd name="connsiteX30" fmla="*/ 140053 w 8393514"/>
                <a:gd name="connsiteY30" fmla="*/ 727089 h 1531236"/>
                <a:gd name="connsiteX31" fmla="*/ 2361283 w 8393514"/>
                <a:gd name="connsiteY31" fmla="*/ 941402 h 1531236"/>
                <a:gd name="connsiteX32" fmla="*/ 2361890 w 8393514"/>
                <a:gd name="connsiteY32" fmla="*/ 943747 h 1531236"/>
                <a:gd name="connsiteX33" fmla="*/ 2418393 w 8393514"/>
                <a:gd name="connsiteY33" fmla="*/ 928105 h 1531236"/>
                <a:gd name="connsiteX34" fmla="*/ 3300486 w 8393514"/>
                <a:gd name="connsiteY34" fmla="*/ 719950 h 1531236"/>
                <a:gd name="connsiteX35" fmla="*/ 4213357 w 8393514"/>
                <a:gd name="connsiteY35" fmla="*/ 724105 h 1531236"/>
                <a:gd name="connsiteX36" fmla="*/ 4462699 w 8393514"/>
                <a:gd name="connsiteY36" fmla="*/ 1165995 h 1531236"/>
                <a:gd name="connsiteX37" fmla="*/ 4648321 w 8393514"/>
                <a:gd name="connsiteY37" fmla="*/ 1467976 h 1531236"/>
                <a:gd name="connsiteX38" fmla="*/ 5382034 w 8393514"/>
                <a:gd name="connsiteY38" fmla="*/ 922194 h 1531236"/>
                <a:gd name="connsiteX39" fmla="*/ 5554727 w 8393514"/>
                <a:gd name="connsiteY39" fmla="*/ 739804 h 1531236"/>
                <a:gd name="connsiteX40" fmla="*/ 5681246 w 8393514"/>
                <a:gd name="connsiteY40" fmla="*/ 610516 h 1531236"/>
                <a:gd name="connsiteX41" fmla="*/ 6613510 w 8393514"/>
                <a:gd name="connsiteY41" fmla="*/ 11170 h 1531236"/>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8124 h 1528190"/>
                <a:gd name="connsiteX1" fmla="*/ 6625977 w 8393514"/>
                <a:gd name="connsiteY1" fmla="*/ 8124 h 1528190"/>
                <a:gd name="connsiteX2" fmla="*/ 7062175 w 8393514"/>
                <a:gd name="connsiteY2" fmla="*/ 583418 h 1528190"/>
                <a:gd name="connsiteX3" fmla="*/ 7221629 w 8393514"/>
                <a:gd name="connsiteY3" fmla="*/ 907604 h 1528190"/>
                <a:gd name="connsiteX4" fmla="*/ 8348876 w 8393514"/>
                <a:gd name="connsiteY4" fmla="*/ 673946 h 1528190"/>
                <a:gd name="connsiteX5" fmla="*/ 8393514 w 8393514"/>
                <a:gd name="connsiteY5" fmla="*/ 722536 h 1528190"/>
                <a:gd name="connsiteX6" fmla="*/ 7211471 w 8393514"/>
                <a:gd name="connsiteY6" fmla="*/ 967169 h 1528190"/>
                <a:gd name="connsiteX7" fmla="*/ 7023079 w 8393514"/>
                <a:gd name="connsiteY7" fmla="*/ 607931 h 1528190"/>
                <a:gd name="connsiteX8" fmla="*/ 6625054 w 8393514"/>
                <a:gd name="connsiteY8" fmla="*/ 68613 h 1528190"/>
                <a:gd name="connsiteX9" fmla="*/ 6613972 w 8393514"/>
                <a:gd name="connsiteY9" fmla="*/ 68613 h 1528190"/>
                <a:gd name="connsiteX10" fmla="*/ 5725111 w 8393514"/>
                <a:gd name="connsiteY10" fmla="*/ 649027 h 1528190"/>
                <a:gd name="connsiteX11" fmla="*/ 5596746 w 8393514"/>
                <a:gd name="connsiteY11" fmla="*/ 780624 h 1528190"/>
                <a:gd name="connsiteX12" fmla="*/ 5426824 w 8393514"/>
                <a:gd name="connsiteY12" fmla="*/ 959781 h 1528190"/>
                <a:gd name="connsiteX13" fmla="*/ 5037572 w 8393514"/>
                <a:gd name="connsiteY13" fmla="*/ 1350418 h 1528190"/>
                <a:gd name="connsiteX14" fmla="*/ 4680181 w 8393514"/>
                <a:gd name="connsiteY14" fmla="*/ 1528190 h 1528190"/>
                <a:gd name="connsiteX15" fmla="*/ 4637239 w 8393514"/>
                <a:gd name="connsiteY15" fmla="*/ 1524034 h 1528190"/>
                <a:gd name="connsiteX16" fmla="*/ 4405443 w 8393514"/>
                <a:gd name="connsiteY16" fmla="*/ 1180496 h 1528190"/>
                <a:gd name="connsiteX17" fmla="*/ 4179650 w 8393514"/>
                <a:gd name="connsiteY17" fmla="*/ 770927 h 1528190"/>
                <a:gd name="connsiteX18" fmla="*/ 3311567 w 8393514"/>
                <a:gd name="connsiteY18" fmla="*/ 776007 h 1528190"/>
                <a:gd name="connsiteX19" fmla="*/ 2360834 w 8393514"/>
                <a:gd name="connsiteY19" fmla="*/ 1003185 h 1528190"/>
                <a:gd name="connsiteX20" fmla="*/ 2342497 w 8393514"/>
                <a:gd name="connsiteY20" fmla="*/ 1000957 h 1528190"/>
                <a:gd name="connsiteX21" fmla="*/ 2126238 w 8393514"/>
                <a:gd name="connsiteY21" fmla="*/ 1049055 h 1528190"/>
                <a:gd name="connsiteX22" fmla="*/ 1317343 w 8393514"/>
                <a:gd name="connsiteY22" fmla="*/ 1122188 h 1528190"/>
                <a:gd name="connsiteX23" fmla="*/ 1009685 w 8393514"/>
                <a:gd name="connsiteY23" fmla="*/ 1110758 h 1528190"/>
                <a:gd name="connsiteX24" fmla="*/ 90523 w 8393514"/>
                <a:gd name="connsiteY24" fmla="*/ 750713 h 1528190"/>
                <a:gd name="connsiteX25" fmla="*/ 22895 w 8393514"/>
                <a:gd name="connsiteY25" fmla="*/ 289703 h 1528190"/>
                <a:gd name="connsiteX26" fmla="*/ 33026 w 8393514"/>
                <a:gd name="connsiteY26" fmla="*/ 265803 h 1528190"/>
                <a:gd name="connsiteX27" fmla="*/ 94142 w 8393514"/>
                <a:gd name="connsiteY27" fmla="*/ 265803 h 1528190"/>
                <a:gd name="connsiteX28" fmla="*/ 76235 w 8393514"/>
                <a:gd name="connsiteY28" fmla="*/ 307801 h 1528190"/>
                <a:gd name="connsiteX29" fmla="*/ 140053 w 8393514"/>
                <a:gd name="connsiteY29" fmla="*/ 724043 h 1528190"/>
                <a:gd name="connsiteX30" fmla="*/ 2361283 w 8393514"/>
                <a:gd name="connsiteY30" fmla="*/ 938356 h 1528190"/>
                <a:gd name="connsiteX31" fmla="*/ 2361890 w 8393514"/>
                <a:gd name="connsiteY31" fmla="*/ 940701 h 1528190"/>
                <a:gd name="connsiteX32" fmla="*/ 2418393 w 8393514"/>
                <a:gd name="connsiteY32" fmla="*/ 925059 h 1528190"/>
                <a:gd name="connsiteX33" fmla="*/ 3300486 w 8393514"/>
                <a:gd name="connsiteY33" fmla="*/ 716904 h 1528190"/>
                <a:gd name="connsiteX34" fmla="*/ 4213357 w 8393514"/>
                <a:gd name="connsiteY34" fmla="*/ 721059 h 1528190"/>
                <a:gd name="connsiteX35" fmla="*/ 4462699 w 8393514"/>
                <a:gd name="connsiteY35" fmla="*/ 1162949 h 1528190"/>
                <a:gd name="connsiteX36" fmla="*/ 4648321 w 8393514"/>
                <a:gd name="connsiteY36" fmla="*/ 1464930 h 1528190"/>
                <a:gd name="connsiteX37" fmla="*/ 5382034 w 8393514"/>
                <a:gd name="connsiteY37" fmla="*/ 919148 h 1528190"/>
                <a:gd name="connsiteX38" fmla="*/ 5554727 w 8393514"/>
                <a:gd name="connsiteY38" fmla="*/ 736758 h 1528190"/>
                <a:gd name="connsiteX39" fmla="*/ 5681246 w 8393514"/>
                <a:gd name="connsiteY39" fmla="*/ 607470 h 1528190"/>
                <a:gd name="connsiteX40" fmla="*/ 6613510 w 8393514"/>
                <a:gd name="connsiteY40" fmla="*/ 8124 h 1528190"/>
                <a:gd name="connsiteX0" fmla="*/ 6613510 w 8393514"/>
                <a:gd name="connsiteY0" fmla="*/ 1470 h 1521536"/>
                <a:gd name="connsiteX1" fmla="*/ 6625977 w 8393514"/>
                <a:gd name="connsiteY1" fmla="*/ 1470 h 1521536"/>
                <a:gd name="connsiteX2" fmla="*/ 7062175 w 8393514"/>
                <a:gd name="connsiteY2" fmla="*/ 576764 h 1521536"/>
                <a:gd name="connsiteX3" fmla="*/ 7221629 w 8393514"/>
                <a:gd name="connsiteY3" fmla="*/ 900950 h 1521536"/>
                <a:gd name="connsiteX4" fmla="*/ 8348876 w 8393514"/>
                <a:gd name="connsiteY4" fmla="*/ 667292 h 1521536"/>
                <a:gd name="connsiteX5" fmla="*/ 8393514 w 8393514"/>
                <a:gd name="connsiteY5" fmla="*/ 715882 h 1521536"/>
                <a:gd name="connsiteX6" fmla="*/ 7211471 w 8393514"/>
                <a:gd name="connsiteY6" fmla="*/ 960515 h 1521536"/>
                <a:gd name="connsiteX7" fmla="*/ 7023079 w 8393514"/>
                <a:gd name="connsiteY7" fmla="*/ 601277 h 1521536"/>
                <a:gd name="connsiteX8" fmla="*/ 6625054 w 8393514"/>
                <a:gd name="connsiteY8" fmla="*/ 61959 h 1521536"/>
                <a:gd name="connsiteX9" fmla="*/ 6613972 w 8393514"/>
                <a:gd name="connsiteY9" fmla="*/ 61959 h 1521536"/>
                <a:gd name="connsiteX10" fmla="*/ 5725111 w 8393514"/>
                <a:gd name="connsiteY10" fmla="*/ 642373 h 1521536"/>
                <a:gd name="connsiteX11" fmla="*/ 5596746 w 8393514"/>
                <a:gd name="connsiteY11" fmla="*/ 773970 h 1521536"/>
                <a:gd name="connsiteX12" fmla="*/ 5426824 w 8393514"/>
                <a:gd name="connsiteY12" fmla="*/ 953127 h 1521536"/>
                <a:gd name="connsiteX13" fmla="*/ 5037572 w 8393514"/>
                <a:gd name="connsiteY13" fmla="*/ 1343764 h 1521536"/>
                <a:gd name="connsiteX14" fmla="*/ 4680181 w 8393514"/>
                <a:gd name="connsiteY14" fmla="*/ 1521536 h 1521536"/>
                <a:gd name="connsiteX15" fmla="*/ 4637239 w 8393514"/>
                <a:gd name="connsiteY15" fmla="*/ 1517380 h 1521536"/>
                <a:gd name="connsiteX16" fmla="*/ 4405443 w 8393514"/>
                <a:gd name="connsiteY16" fmla="*/ 1173842 h 1521536"/>
                <a:gd name="connsiteX17" fmla="*/ 4179650 w 8393514"/>
                <a:gd name="connsiteY17" fmla="*/ 764273 h 1521536"/>
                <a:gd name="connsiteX18" fmla="*/ 3311567 w 8393514"/>
                <a:gd name="connsiteY18" fmla="*/ 769353 h 1521536"/>
                <a:gd name="connsiteX19" fmla="*/ 2360834 w 8393514"/>
                <a:gd name="connsiteY19" fmla="*/ 996531 h 1521536"/>
                <a:gd name="connsiteX20" fmla="*/ 2342497 w 8393514"/>
                <a:gd name="connsiteY20" fmla="*/ 994303 h 1521536"/>
                <a:gd name="connsiteX21" fmla="*/ 2126238 w 8393514"/>
                <a:gd name="connsiteY21" fmla="*/ 1042401 h 1521536"/>
                <a:gd name="connsiteX22" fmla="*/ 1317343 w 8393514"/>
                <a:gd name="connsiteY22" fmla="*/ 1115534 h 1521536"/>
                <a:gd name="connsiteX23" fmla="*/ 1009685 w 8393514"/>
                <a:gd name="connsiteY23" fmla="*/ 1104104 h 1521536"/>
                <a:gd name="connsiteX24" fmla="*/ 90523 w 8393514"/>
                <a:gd name="connsiteY24" fmla="*/ 744059 h 1521536"/>
                <a:gd name="connsiteX25" fmla="*/ 22895 w 8393514"/>
                <a:gd name="connsiteY25" fmla="*/ 283049 h 1521536"/>
                <a:gd name="connsiteX26" fmla="*/ 33026 w 8393514"/>
                <a:gd name="connsiteY26" fmla="*/ 259149 h 1521536"/>
                <a:gd name="connsiteX27" fmla="*/ 94142 w 8393514"/>
                <a:gd name="connsiteY27" fmla="*/ 259149 h 1521536"/>
                <a:gd name="connsiteX28" fmla="*/ 76235 w 8393514"/>
                <a:gd name="connsiteY28" fmla="*/ 301147 h 1521536"/>
                <a:gd name="connsiteX29" fmla="*/ 140053 w 8393514"/>
                <a:gd name="connsiteY29" fmla="*/ 717389 h 1521536"/>
                <a:gd name="connsiteX30" fmla="*/ 2361283 w 8393514"/>
                <a:gd name="connsiteY30" fmla="*/ 931702 h 1521536"/>
                <a:gd name="connsiteX31" fmla="*/ 2361890 w 8393514"/>
                <a:gd name="connsiteY31" fmla="*/ 934047 h 1521536"/>
                <a:gd name="connsiteX32" fmla="*/ 2418393 w 8393514"/>
                <a:gd name="connsiteY32" fmla="*/ 918405 h 1521536"/>
                <a:gd name="connsiteX33" fmla="*/ 3300486 w 8393514"/>
                <a:gd name="connsiteY33" fmla="*/ 710250 h 1521536"/>
                <a:gd name="connsiteX34" fmla="*/ 4213357 w 8393514"/>
                <a:gd name="connsiteY34" fmla="*/ 714405 h 1521536"/>
                <a:gd name="connsiteX35" fmla="*/ 4462699 w 8393514"/>
                <a:gd name="connsiteY35" fmla="*/ 1156295 h 1521536"/>
                <a:gd name="connsiteX36" fmla="*/ 4648321 w 8393514"/>
                <a:gd name="connsiteY36" fmla="*/ 1458276 h 1521536"/>
                <a:gd name="connsiteX37" fmla="*/ 5382034 w 8393514"/>
                <a:gd name="connsiteY37" fmla="*/ 912494 h 1521536"/>
                <a:gd name="connsiteX38" fmla="*/ 5554727 w 8393514"/>
                <a:gd name="connsiteY38" fmla="*/ 730104 h 1521536"/>
                <a:gd name="connsiteX39" fmla="*/ 5681246 w 8393514"/>
                <a:gd name="connsiteY39" fmla="*/ 600816 h 1521536"/>
                <a:gd name="connsiteX40" fmla="*/ 6613510 w 8393514"/>
                <a:gd name="connsiteY40" fmla="*/ 1470 h 1521536"/>
                <a:gd name="connsiteX0" fmla="*/ 6613510 w 8393514"/>
                <a:gd name="connsiteY0" fmla="*/ 30305 h 1550371"/>
                <a:gd name="connsiteX1" fmla="*/ 6625977 w 8393514"/>
                <a:gd name="connsiteY1" fmla="*/ 30305 h 1550371"/>
                <a:gd name="connsiteX2" fmla="*/ 7062175 w 8393514"/>
                <a:gd name="connsiteY2" fmla="*/ 605599 h 1550371"/>
                <a:gd name="connsiteX3" fmla="*/ 7221629 w 8393514"/>
                <a:gd name="connsiteY3" fmla="*/ 929785 h 1550371"/>
                <a:gd name="connsiteX4" fmla="*/ 8348876 w 8393514"/>
                <a:gd name="connsiteY4" fmla="*/ 696127 h 1550371"/>
                <a:gd name="connsiteX5" fmla="*/ 8393514 w 8393514"/>
                <a:gd name="connsiteY5" fmla="*/ 744717 h 1550371"/>
                <a:gd name="connsiteX6" fmla="*/ 7211471 w 8393514"/>
                <a:gd name="connsiteY6" fmla="*/ 989350 h 1550371"/>
                <a:gd name="connsiteX7" fmla="*/ 7023079 w 8393514"/>
                <a:gd name="connsiteY7" fmla="*/ 630112 h 1550371"/>
                <a:gd name="connsiteX8" fmla="*/ 6625054 w 8393514"/>
                <a:gd name="connsiteY8" fmla="*/ 90794 h 1550371"/>
                <a:gd name="connsiteX9" fmla="*/ 6613972 w 8393514"/>
                <a:gd name="connsiteY9" fmla="*/ 90794 h 1550371"/>
                <a:gd name="connsiteX10" fmla="*/ 5725111 w 8393514"/>
                <a:gd name="connsiteY10" fmla="*/ 671208 h 1550371"/>
                <a:gd name="connsiteX11" fmla="*/ 5596746 w 8393514"/>
                <a:gd name="connsiteY11" fmla="*/ 802805 h 1550371"/>
                <a:gd name="connsiteX12" fmla="*/ 5426824 w 8393514"/>
                <a:gd name="connsiteY12" fmla="*/ 981962 h 1550371"/>
                <a:gd name="connsiteX13" fmla="*/ 5037572 w 8393514"/>
                <a:gd name="connsiteY13" fmla="*/ 1372599 h 1550371"/>
                <a:gd name="connsiteX14" fmla="*/ 4680181 w 8393514"/>
                <a:gd name="connsiteY14" fmla="*/ 1550371 h 1550371"/>
                <a:gd name="connsiteX15" fmla="*/ 4637239 w 8393514"/>
                <a:gd name="connsiteY15" fmla="*/ 1546215 h 1550371"/>
                <a:gd name="connsiteX16" fmla="*/ 4405443 w 8393514"/>
                <a:gd name="connsiteY16" fmla="*/ 1202677 h 1550371"/>
                <a:gd name="connsiteX17" fmla="*/ 4179650 w 8393514"/>
                <a:gd name="connsiteY17" fmla="*/ 793108 h 1550371"/>
                <a:gd name="connsiteX18" fmla="*/ 3311567 w 8393514"/>
                <a:gd name="connsiteY18" fmla="*/ 798188 h 1550371"/>
                <a:gd name="connsiteX19" fmla="*/ 2360834 w 8393514"/>
                <a:gd name="connsiteY19" fmla="*/ 1025366 h 1550371"/>
                <a:gd name="connsiteX20" fmla="*/ 2342497 w 8393514"/>
                <a:gd name="connsiteY20" fmla="*/ 1023138 h 1550371"/>
                <a:gd name="connsiteX21" fmla="*/ 2126238 w 8393514"/>
                <a:gd name="connsiteY21" fmla="*/ 1071236 h 1550371"/>
                <a:gd name="connsiteX22" fmla="*/ 1317343 w 8393514"/>
                <a:gd name="connsiteY22" fmla="*/ 1144369 h 1550371"/>
                <a:gd name="connsiteX23" fmla="*/ 1009685 w 8393514"/>
                <a:gd name="connsiteY23" fmla="*/ 1132939 h 1550371"/>
                <a:gd name="connsiteX24" fmla="*/ 90523 w 8393514"/>
                <a:gd name="connsiteY24" fmla="*/ 772894 h 1550371"/>
                <a:gd name="connsiteX25" fmla="*/ 22895 w 8393514"/>
                <a:gd name="connsiteY25" fmla="*/ 311884 h 1550371"/>
                <a:gd name="connsiteX26" fmla="*/ 33026 w 8393514"/>
                <a:gd name="connsiteY26" fmla="*/ 287984 h 1550371"/>
                <a:gd name="connsiteX27" fmla="*/ 94142 w 8393514"/>
                <a:gd name="connsiteY27" fmla="*/ 287984 h 1550371"/>
                <a:gd name="connsiteX28" fmla="*/ 76235 w 8393514"/>
                <a:gd name="connsiteY28" fmla="*/ 329982 h 1550371"/>
                <a:gd name="connsiteX29" fmla="*/ 140053 w 8393514"/>
                <a:gd name="connsiteY29" fmla="*/ 746224 h 1550371"/>
                <a:gd name="connsiteX30" fmla="*/ 2361283 w 8393514"/>
                <a:gd name="connsiteY30" fmla="*/ 960537 h 1550371"/>
                <a:gd name="connsiteX31" fmla="*/ 2361890 w 8393514"/>
                <a:gd name="connsiteY31" fmla="*/ 962882 h 1550371"/>
                <a:gd name="connsiteX32" fmla="*/ 2418393 w 8393514"/>
                <a:gd name="connsiteY32" fmla="*/ 947240 h 1550371"/>
                <a:gd name="connsiteX33" fmla="*/ 3300486 w 8393514"/>
                <a:gd name="connsiteY33" fmla="*/ 739085 h 1550371"/>
                <a:gd name="connsiteX34" fmla="*/ 4213357 w 8393514"/>
                <a:gd name="connsiteY34" fmla="*/ 743240 h 1550371"/>
                <a:gd name="connsiteX35" fmla="*/ 4462699 w 8393514"/>
                <a:gd name="connsiteY35" fmla="*/ 1185130 h 1550371"/>
                <a:gd name="connsiteX36" fmla="*/ 4648321 w 8393514"/>
                <a:gd name="connsiteY36" fmla="*/ 1487111 h 1550371"/>
                <a:gd name="connsiteX37" fmla="*/ 5382034 w 8393514"/>
                <a:gd name="connsiteY37" fmla="*/ 941329 h 1550371"/>
                <a:gd name="connsiteX38" fmla="*/ 5554727 w 8393514"/>
                <a:gd name="connsiteY38" fmla="*/ 758939 h 1550371"/>
                <a:gd name="connsiteX39" fmla="*/ 5681246 w 8393514"/>
                <a:gd name="connsiteY39" fmla="*/ 629651 h 1550371"/>
                <a:gd name="connsiteX40" fmla="*/ 6613510 w 8393514"/>
                <a:gd name="connsiteY40" fmla="*/ 30305 h 1550371"/>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62699 w 8393514"/>
                <a:gd name="connsiteY35" fmla="*/ 1156118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140053 w 8393514"/>
                <a:gd name="connsiteY28" fmla="*/ 717212 h 1521359"/>
                <a:gd name="connsiteX29" fmla="*/ 2361283 w 8393514"/>
                <a:gd name="connsiteY29" fmla="*/ 931525 h 1521359"/>
                <a:gd name="connsiteX30" fmla="*/ 2361890 w 8393514"/>
                <a:gd name="connsiteY30" fmla="*/ 933870 h 1521359"/>
                <a:gd name="connsiteX31" fmla="*/ 2418393 w 8393514"/>
                <a:gd name="connsiteY31" fmla="*/ 918228 h 1521359"/>
                <a:gd name="connsiteX32" fmla="*/ 3300486 w 8393514"/>
                <a:gd name="connsiteY32" fmla="*/ 710073 h 1521359"/>
                <a:gd name="connsiteX33" fmla="*/ 4213357 w 8393514"/>
                <a:gd name="connsiteY33" fmla="*/ 714228 h 1521359"/>
                <a:gd name="connsiteX34" fmla="*/ 4437569 w 8393514"/>
                <a:gd name="connsiteY34" fmla="*/ 1132024 h 1521359"/>
                <a:gd name="connsiteX35" fmla="*/ 4631568 w 8393514"/>
                <a:gd name="connsiteY35" fmla="*/ 1452075 h 1521359"/>
                <a:gd name="connsiteX36" fmla="*/ 5382034 w 8393514"/>
                <a:gd name="connsiteY36" fmla="*/ 912317 h 1521359"/>
                <a:gd name="connsiteX37" fmla="*/ 5681246 w 8393514"/>
                <a:gd name="connsiteY37" fmla="*/ 600639 h 1521359"/>
                <a:gd name="connsiteX38" fmla="*/ 6613510 w 8393514"/>
                <a:gd name="connsiteY38" fmla="*/ 1293 h 1521359"/>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44920 w 8405408"/>
                <a:gd name="connsiteY26" fmla="*/ 56962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102881 w 8405408"/>
                <a:gd name="connsiteY26" fmla="*/ 9725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694989 w 8474993"/>
                <a:gd name="connsiteY0" fmla="*/ 214691 h 1734757"/>
                <a:gd name="connsiteX1" fmla="*/ 6707456 w 8474993"/>
                <a:gd name="connsiteY1" fmla="*/ 214691 h 1734757"/>
                <a:gd name="connsiteX2" fmla="*/ 7143654 w 8474993"/>
                <a:gd name="connsiteY2" fmla="*/ 789985 h 1734757"/>
                <a:gd name="connsiteX3" fmla="*/ 7303108 w 8474993"/>
                <a:gd name="connsiteY3" fmla="*/ 1114171 h 1734757"/>
                <a:gd name="connsiteX4" fmla="*/ 8430355 w 8474993"/>
                <a:gd name="connsiteY4" fmla="*/ 880513 h 1734757"/>
                <a:gd name="connsiteX5" fmla="*/ 8474993 w 8474993"/>
                <a:gd name="connsiteY5" fmla="*/ 929103 h 1734757"/>
                <a:gd name="connsiteX6" fmla="*/ 7292950 w 8474993"/>
                <a:gd name="connsiteY6" fmla="*/ 1173736 h 1734757"/>
                <a:gd name="connsiteX7" fmla="*/ 7104558 w 8474993"/>
                <a:gd name="connsiteY7" fmla="*/ 814498 h 1734757"/>
                <a:gd name="connsiteX8" fmla="*/ 6706533 w 8474993"/>
                <a:gd name="connsiteY8" fmla="*/ 275180 h 1734757"/>
                <a:gd name="connsiteX9" fmla="*/ 6695451 w 8474993"/>
                <a:gd name="connsiteY9" fmla="*/ 275180 h 1734757"/>
                <a:gd name="connsiteX10" fmla="*/ 5806590 w 8474993"/>
                <a:gd name="connsiteY10" fmla="*/ 855594 h 1734757"/>
                <a:gd name="connsiteX11" fmla="*/ 5678225 w 8474993"/>
                <a:gd name="connsiteY11" fmla="*/ 987191 h 1734757"/>
                <a:gd name="connsiteX12" fmla="*/ 5508303 w 8474993"/>
                <a:gd name="connsiteY12" fmla="*/ 1166348 h 1734757"/>
                <a:gd name="connsiteX13" fmla="*/ 5119051 w 8474993"/>
                <a:gd name="connsiteY13" fmla="*/ 1556985 h 1734757"/>
                <a:gd name="connsiteX14" fmla="*/ 4761660 w 8474993"/>
                <a:gd name="connsiteY14" fmla="*/ 1734757 h 1734757"/>
                <a:gd name="connsiteX15" fmla="*/ 4718718 w 8474993"/>
                <a:gd name="connsiteY15" fmla="*/ 1730601 h 1734757"/>
                <a:gd name="connsiteX16" fmla="*/ 4486922 w 8474993"/>
                <a:gd name="connsiteY16" fmla="*/ 1387063 h 1734757"/>
                <a:gd name="connsiteX17" fmla="*/ 4261129 w 8474993"/>
                <a:gd name="connsiteY17" fmla="*/ 977494 h 1734757"/>
                <a:gd name="connsiteX18" fmla="*/ 3393046 w 8474993"/>
                <a:gd name="connsiteY18" fmla="*/ 982574 h 1734757"/>
                <a:gd name="connsiteX19" fmla="*/ 2442313 w 8474993"/>
                <a:gd name="connsiteY19" fmla="*/ 1209752 h 1734757"/>
                <a:gd name="connsiteX20" fmla="*/ 2423976 w 8474993"/>
                <a:gd name="connsiteY20" fmla="*/ 1207524 h 1734757"/>
                <a:gd name="connsiteX21" fmla="*/ 2207717 w 8474993"/>
                <a:gd name="connsiteY21" fmla="*/ 1255622 h 1734757"/>
                <a:gd name="connsiteX22" fmla="*/ 1398822 w 8474993"/>
                <a:gd name="connsiteY22" fmla="*/ 1328755 h 1734757"/>
                <a:gd name="connsiteX23" fmla="*/ 1091164 w 8474993"/>
                <a:gd name="connsiteY23" fmla="*/ 1317325 h 1734757"/>
                <a:gd name="connsiteX24" fmla="*/ 114041 w 8474993"/>
                <a:gd name="connsiteY24" fmla="*/ 971172 h 1734757"/>
                <a:gd name="connsiteX25" fmla="*/ 7773 w 8474993"/>
                <a:gd name="connsiteY25" fmla="*/ 496270 h 1734757"/>
                <a:gd name="connsiteX26" fmla="*/ 172466 w 8474993"/>
                <a:gd name="connsiteY26" fmla="*/ 0 h 1734757"/>
                <a:gd name="connsiteX27" fmla="*/ 246463 w 8474993"/>
                <a:gd name="connsiteY27" fmla="*/ 55572 h 1734757"/>
                <a:gd name="connsiteX28" fmla="*/ 221532 w 8474993"/>
                <a:gd name="connsiteY28" fmla="*/ 930610 h 1734757"/>
                <a:gd name="connsiteX29" fmla="*/ 2442762 w 8474993"/>
                <a:gd name="connsiteY29" fmla="*/ 1144923 h 1734757"/>
                <a:gd name="connsiteX30" fmla="*/ 2443369 w 8474993"/>
                <a:gd name="connsiteY30" fmla="*/ 1147268 h 1734757"/>
                <a:gd name="connsiteX31" fmla="*/ 2499872 w 8474993"/>
                <a:gd name="connsiteY31" fmla="*/ 1131626 h 1734757"/>
                <a:gd name="connsiteX32" fmla="*/ 3381965 w 8474993"/>
                <a:gd name="connsiteY32" fmla="*/ 923471 h 1734757"/>
                <a:gd name="connsiteX33" fmla="*/ 4294836 w 8474993"/>
                <a:gd name="connsiteY33" fmla="*/ 927626 h 1734757"/>
                <a:gd name="connsiteX34" fmla="*/ 4519048 w 8474993"/>
                <a:gd name="connsiteY34" fmla="*/ 1345422 h 1734757"/>
                <a:gd name="connsiteX35" fmla="*/ 4713047 w 8474993"/>
                <a:gd name="connsiteY35" fmla="*/ 1665473 h 1734757"/>
                <a:gd name="connsiteX36" fmla="*/ 5463513 w 8474993"/>
                <a:gd name="connsiteY36" fmla="*/ 1125715 h 1734757"/>
                <a:gd name="connsiteX37" fmla="*/ 5762725 w 8474993"/>
                <a:gd name="connsiteY37" fmla="*/ 814037 h 1734757"/>
                <a:gd name="connsiteX38" fmla="*/ 6694989 w 8474993"/>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45574 w 8477198"/>
                <a:gd name="connsiteY30" fmla="*/ 1147268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13374 w 8477198"/>
                <a:gd name="connsiteY30" fmla="*/ 938870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502077 w 8477198"/>
                <a:gd name="connsiteY30" fmla="*/ 1131626 h 1734757"/>
                <a:gd name="connsiteX31" fmla="*/ 3384170 w 8477198"/>
                <a:gd name="connsiteY31" fmla="*/ 923471 h 1734757"/>
                <a:gd name="connsiteX32" fmla="*/ 4297041 w 8477198"/>
                <a:gd name="connsiteY32" fmla="*/ 927626 h 1734757"/>
                <a:gd name="connsiteX33" fmla="*/ 4521253 w 8477198"/>
                <a:gd name="connsiteY33" fmla="*/ 1345422 h 1734757"/>
                <a:gd name="connsiteX34" fmla="*/ 4715252 w 8477198"/>
                <a:gd name="connsiteY34" fmla="*/ 1665473 h 1734757"/>
                <a:gd name="connsiteX35" fmla="*/ 5465718 w 8477198"/>
                <a:gd name="connsiteY35" fmla="*/ 1125715 h 1734757"/>
                <a:gd name="connsiteX36" fmla="*/ 5764930 w 8477198"/>
                <a:gd name="connsiteY36" fmla="*/ 814037 h 1734757"/>
                <a:gd name="connsiteX37" fmla="*/ 6697194 w 8477198"/>
                <a:gd name="connsiteY37"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502077 w 8477198"/>
                <a:gd name="connsiteY29" fmla="*/ 1131626 h 1734757"/>
                <a:gd name="connsiteX30" fmla="*/ 3384170 w 8477198"/>
                <a:gd name="connsiteY30" fmla="*/ 923471 h 1734757"/>
                <a:gd name="connsiteX31" fmla="*/ 4297041 w 8477198"/>
                <a:gd name="connsiteY31" fmla="*/ 927626 h 1734757"/>
                <a:gd name="connsiteX32" fmla="*/ 4521253 w 8477198"/>
                <a:gd name="connsiteY32" fmla="*/ 1345422 h 1734757"/>
                <a:gd name="connsiteX33" fmla="*/ 4715252 w 8477198"/>
                <a:gd name="connsiteY33" fmla="*/ 1665473 h 1734757"/>
                <a:gd name="connsiteX34" fmla="*/ 5465718 w 8477198"/>
                <a:gd name="connsiteY34" fmla="*/ 1125715 h 1734757"/>
                <a:gd name="connsiteX35" fmla="*/ 5764930 w 8477198"/>
                <a:gd name="connsiteY35" fmla="*/ 814037 h 1734757"/>
                <a:gd name="connsiteX36" fmla="*/ 6697194 w 8477198"/>
                <a:gd name="connsiteY36" fmla="*/ 214691 h 1734757"/>
                <a:gd name="connsiteX0" fmla="*/ 6714652 w 8494656"/>
                <a:gd name="connsiteY0" fmla="*/ 214691 h 1734757"/>
                <a:gd name="connsiteX1" fmla="*/ 6727119 w 8494656"/>
                <a:gd name="connsiteY1" fmla="*/ 214691 h 1734757"/>
                <a:gd name="connsiteX2" fmla="*/ 7163317 w 8494656"/>
                <a:gd name="connsiteY2" fmla="*/ 789985 h 1734757"/>
                <a:gd name="connsiteX3" fmla="*/ 7322771 w 8494656"/>
                <a:gd name="connsiteY3" fmla="*/ 1114171 h 1734757"/>
                <a:gd name="connsiteX4" fmla="*/ 8450018 w 8494656"/>
                <a:gd name="connsiteY4" fmla="*/ 880513 h 1734757"/>
                <a:gd name="connsiteX5" fmla="*/ 8494656 w 8494656"/>
                <a:gd name="connsiteY5" fmla="*/ 929103 h 1734757"/>
                <a:gd name="connsiteX6" fmla="*/ 7312613 w 8494656"/>
                <a:gd name="connsiteY6" fmla="*/ 1173736 h 1734757"/>
                <a:gd name="connsiteX7" fmla="*/ 7124221 w 8494656"/>
                <a:gd name="connsiteY7" fmla="*/ 814498 h 1734757"/>
                <a:gd name="connsiteX8" fmla="*/ 6726196 w 8494656"/>
                <a:gd name="connsiteY8" fmla="*/ 275180 h 1734757"/>
                <a:gd name="connsiteX9" fmla="*/ 6715114 w 8494656"/>
                <a:gd name="connsiteY9" fmla="*/ 275180 h 1734757"/>
                <a:gd name="connsiteX10" fmla="*/ 5826253 w 8494656"/>
                <a:gd name="connsiteY10" fmla="*/ 855594 h 1734757"/>
                <a:gd name="connsiteX11" fmla="*/ 5697888 w 8494656"/>
                <a:gd name="connsiteY11" fmla="*/ 987191 h 1734757"/>
                <a:gd name="connsiteX12" fmla="*/ 5527966 w 8494656"/>
                <a:gd name="connsiteY12" fmla="*/ 1166348 h 1734757"/>
                <a:gd name="connsiteX13" fmla="*/ 5138714 w 8494656"/>
                <a:gd name="connsiteY13" fmla="*/ 1556985 h 1734757"/>
                <a:gd name="connsiteX14" fmla="*/ 4781323 w 8494656"/>
                <a:gd name="connsiteY14" fmla="*/ 1734757 h 1734757"/>
                <a:gd name="connsiteX15" fmla="*/ 4738381 w 8494656"/>
                <a:gd name="connsiteY15" fmla="*/ 1730601 h 1734757"/>
                <a:gd name="connsiteX16" fmla="*/ 4506585 w 8494656"/>
                <a:gd name="connsiteY16" fmla="*/ 1387063 h 1734757"/>
                <a:gd name="connsiteX17" fmla="*/ 4280792 w 8494656"/>
                <a:gd name="connsiteY17" fmla="*/ 977494 h 1734757"/>
                <a:gd name="connsiteX18" fmla="*/ 3412709 w 8494656"/>
                <a:gd name="connsiteY18" fmla="*/ 982574 h 1734757"/>
                <a:gd name="connsiteX19" fmla="*/ 2461976 w 8494656"/>
                <a:gd name="connsiteY19" fmla="*/ 1209752 h 1734757"/>
                <a:gd name="connsiteX20" fmla="*/ 2443639 w 8494656"/>
                <a:gd name="connsiteY20" fmla="*/ 1207524 h 1734757"/>
                <a:gd name="connsiteX21" fmla="*/ 2227380 w 8494656"/>
                <a:gd name="connsiteY21" fmla="*/ 1255622 h 1734757"/>
                <a:gd name="connsiteX22" fmla="*/ 1418485 w 8494656"/>
                <a:gd name="connsiteY22" fmla="*/ 1328755 h 1734757"/>
                <a:gd name="connsiteX23" fmla="*/ 1110827 w 8494656"/>
                <a:gd name="connsiteY23" fmla="*/ 1317325 h 1734757"/>
                <a:gd name="connsiteX24" fmla="*/ 133704 w 8494656"/>
                <a:gd name="connsiteY24" fmla="*/ 971172 h 1734757"/>
                <a:gd name="connsiteX25" fmla="*/ 27436 w 8494656"/>
                <a:gd name="connsiteY25" fmla="*/ 496270 h 1734757"/>
                <a:gd name="connsiteX26" fmla="*/ 192129 w 8494656"/>
                <a:gd name="connsiteY26" fmla="*/ 0 h 1734757"/>
                <a:gd name="connsiteX27" fmla="*/ 266126 w 8494656"/>
                <a:gd name="connsiteY27" fmla="*/ 55572 h 1734757"/>
                <a:gd name="connsiteX28" fmla="*/ 241195 w 8494656"/>
                <a:gd name="connsiteY28" fmla="*/ 930610 h 1734757"/>
                <a:gd name="connsiteX29" fmla="*/ 3401628 w 8494656"/>
                <a:gd name="connsiteY29" fmla="*/ 923471 h 1734757"/>
                <a:gd name="connsiteX30" fmla="*/ 4314499 w 8494656"/>
                <a:gd name="connsiteY30" fmla="*/ 927626 h 1734757"/>
                <a:gd name="connsiteX31" fmla="*/ 4538711 w 8494656"/>
                <a:gd name="connsiteY31" fmla="*/ 1345422 h 1734757"/>
                <a:gd name="connsiteX32" fmla="*/ 4732710 w 8494656"/>
                <a:gd name="connsiteY32" fmla="*/ 1665473 h 1734757"/>
                <a:gd name="connsiteX33" fmla="*/ 5483176 w 8494656"/>
                <a:gd name="connsiteY33" fmla="*/ 1125715 h 1734757"/>
                <a:gd name="connsiteX34" fmla="*/ 5782388 w 8494656"/>
                <a:gd name="connsiteY34" fmla="*/ 814037 h 1734757"/>
                <a:gd name="connsiteX35" fmla="*/ 6714652 w 849465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356514 w 8503236"/>
                <a:gd name="connsiteY33" fmla="*/ 1209076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829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66370 w 8503236"/>
                <a:gd name="connsiteY18" fmla="*/ 1010362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209923 w 8477199"/>
                <a:gd name="connsiteY20" fmla="*/ 1255622 h 1734757"/>
                <a:gd name="connsiteX21" fmla="*/ 1401028 w 8477199"/>
                <a:gd name="connsiteY21" fmla="*/ 1328755 h 1734757"/>
                <a:gd name="connsiteX22" fmla="*/ 1093370 w 8477199"/>
                <a:gd name="connsiteY22" fmla="*/ 1317325 h 1734757"/>
                <a:gd name="connsiteX23" fmla="*/ 116247 w 8477199"/>
                <a:gd name="connsiteY23" fmla="*/ 971172 h 1734757"/>
                <a:gd name="connsiteX24" fmla="*/ 9979 w 8477199"/>
                <a:gd name="connsiteY24" fmla="*/ 496270 h 1734757"/>
                <a:gd name="connsiteX25" fmla="*/ 174672 w 8477199"/>
                <a:gd name="connsiteY25" fmla="*/ 0 h 1734757"/>
                <a:gd name="connsiteX26" fmla="*/ 248669 w 8477199"/>
                <a:gd name="connsiteY26" fmla="*/ 55572 h 1734757"/>
                <a:gd name="connsiteX27" fmla="*/ 307460 w 8477199"/>
                <a:gd name="connsiteY27" fmla="*/ 1000075 h 1734757"/>
                <a:gd name="connsiteX28" fmla="*/ 3216727 w 8477199"/>
                <a:gd name="connsiteY28" fmla="*/ 923472 h 1734757"/>
                <a:gd name="connsiteX29" fmla="*/ 4271282 w 8477199"/>
                <a:gd name="connsiteY29" fmla="*/ 872053 h 1734757"/>
                <a:gd name="connsiteX30" fmla="*/ 4534135 w 8477199"/>
                <a:gd name="connsiteY30" fmla="*/ 1303743 h 1734757"/>
                <a:gd name="connsiteX31" fmla="*/ 4824736 w 8477199"/>
                <a:gd name="connsiteY31" fmla="*/ 1596007 h 1734757"/>
                <a:gd name="connsiteX32" fmla="*/ 5803572 w 8477199"/>
                <a:gd name="connsiteY32" fmla="*/ 744571 h 1734757"/>
                <a:gd name="connsiteX33" fmla="*/ 6697195 w 8477199"/>
                <a:gd name="connsiteY33"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09923 w 8477199"/>
                <a:gd name="connsiteY19" fmla="*/ 1255622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51961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71638 w 8477199"/>
                <a:gd name="connsiteY26" fmla="*/ 78869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77199" h="1734757">
                  <a:moveTo>
                    <a:pt x="6697195" y="214691"/>
                  </a:moveTo>
                  <a:cubicBezTo>
                    <a:pt x="6701351" y="214691"/>
                    <a:pt x="6696569" y="216176"/>
                    <a:pt x="6709662" y="214691"/>
                  </a:cubicBezTo>
                  <a:cubicBezTo>
                    <a:pt x="6889701" y="194272"/>
                    <a:pt x="7085675" y="417196"/>
                    <a:pt x="7145860" y="789985"/>
                  </a:cubicBezTo>
                  <a:cubicBezTo>
                    <a:pt x="7164162" y="921824"/>
                    <a:pt x="7090864" y="1099083"/>
                    <a:pt x="7305314" y="1114171"/>
                  </a:cubicBezTo>
                  <a:cubicBezTo>
                    <a:pt x="7519764" y="1129259"/>
                    <a:pt x="8426559" y="886055"/>
                    <a:pt x="8432561" y="880513"/>
                  </a:cubicBezTo>
                  <a:cubicBezTo>
                    <a:pt x="8444518" y="893841"/>
                    <a:pt x="8462935" y="874208"/>
                    <a:pt x="8477199" y="929103"/>
                  </a:cubicBezTo>
                  <a:cubicBezTo>
                    <a:pt x="8287631" y="977974"/>
                    <a:pt x="7523562" y="1192837"/>
                    <a:pt x="7295156" y="1173736"/>
                  </a:cubicBezTo>
                  <a:cubicBezTo>
                    <a:pt x="7066750" y="1154635"/>
                    <a:pt x="7142780" y="995964"/>
                    <a:pt x="7106764" y="814498"/>
                  </a:cubicBezTo>
                  <a:cubicBezTo>
                    <a:pt x="7056895" y="565156"/>
                    <a:pt x="6955887" y="282106"/>
                    <a:pt x="6708739" y="275180"/>
                  </a:cubicBezTo>
                  <a:lnTo>
                    <a:pt x="6697657" y="275180"/>
                  </a:lnTo>
                  <a:cubicBezTo>
                    <a:pt x="6361044" y="275180"/>
                    <a:pt x="6029511" y="624259"/>
                    <a:pt x="5808796" y="855594"/>
                  </a:cubicBezTo>
                  <a:cubicBezTo>
                    <a:pt x="5759852" y="906848"/>
                    <a:pt x="5717832" y="951175"/>
                    <a:pt x="5680431" y="987191"/>
                  </a:cubicBezTo>
                  <a:cubicBezTo>
                    <a:pt x="5633795" y="1031519"/>
                    <a:pt x="5577001" y="1094316"/>
                    <a:pt x="5510509" y="1166348"/>
                  </a:cubicBezTo>
                  <a:cubicBezTo>
                    <a:pt x="5397843" y="1289634"/>
                    <a:pt x="5257472" y="1442934"/>
                    <a:pt x="5121257" y="1556985"/>
                  </a:cubicBezTo>
                  <a:cubicBezTo>
                    <a:pt x="4978116" y="1676115"/>
                    <a:pt x="4860833" y="1734757"/>
                    <a:pt x="4763866" y="1734757"/>
                  </a:cubicBezTo>
                  <a:cubicBezTo>
                    <a:pt x="4749090" y="1734757"/>
                    <a:pt x="4734776" y="1733371"/>
                    <a:pt x="4720924" y="1730601"/>
                  </a:cubicBezTo>
                  <a:cubicBezTo>
                    <a:pt x="4585633" y="1703820"/>
                    <a:pt x="4538997" y="1550059"/>
                    <a:pt x="4489128" y="1387063"/>
                  </a:cubicBezTo>
                  <a:cubicBezTo>
                    <a:pt x="4442954" y="1236072"/>
                    <a:pt x="4418813" y="1081958"/>
                    <a:pt x="4263335" y="977494"/>
                  </a:cubicBezTo>
                  <a:cubicBezTo>
                    <a:pt x="4109169" y="873912"/>
                    <a:pt x="3780422" y="954745"/>
                    <a:pt x="3440333" y="1010362"/>
                  </a:cubicBezTo>
                  <a:cubicBezTo>
                    <a:pt x="3100245" y="1065979"/>
                    <a:pt x="2562688" y="1258131"/>
                    <a:pt x="2222804" y="1311196"/>
                  </a:cubicBezTo>
                  <a:cubicBezTo>
                    <a:pt x="979697" y="1513066"/>
                    <a:pt x="626734" y="1273713"/>
                    <a:pt x="116247" y="971172"/>
                  </a:cubicBezTo>
                  <a:cubicBezTo>
                    <a:pt x="6439" y="799723"/>
                    <a:pt x="-16420" y="690908"/>
                    <a:pt x="9979" y="496270"/>
                  </a:cubicBezTo>
                  <a:cubicBezTo>
                    <a:pt x="45556" y="289166"/>
                    <a:pt x="119774" y="165423"/>
                    <a:pt x="174672" y="0"/>
                  </a:cubicBezTo>
                  <a:lnTo>
                    <a:pt x="248669" y="55572"/>
                  </a:lnTo>
                  <a:cubicBezTo>
                    <a:pt x="180252" y="231475"/>
                    <a:pt x="-152870" y="651658"/>
                    <a:pt x="313900" y="944502"/>
                  </a:cubicBezTo>
                  <a:cubicBezTo>
                    <a:pt x="581322" y="1112278"/>
                    <a:pt x="1112430" y="1259723"/>
                    <a:pt x="1735499" y="1229124"/>
                  </a:cubicBezTo>
                  <a:cubicBezTo>
                    <a:pt x="2358568" y="1198525"/>
                    <a:pt x="3585878" y="748472"/>
                    <a:pt x="4052317" y="760908"/>
                  </a:cubicBezTo>
                  <a:cubicBezTo>
                    <a:pt x="4518756" y="773344"/>
                    <a:pt x="4444040" y="1108986"/>
                    <a:pt x="4534135" y="1303743"/>
                  </a:cubicBezTo>
                  <a:cubicBezTo>
                    <a:pt x="4613736" y="1475815"/>
                    <a:pt x="4613163" y="1689202"/>
                    <a:pt x="4824736" y="1596007"/>
                  </a:cubicBezTo>
                  <a:cubicBezTo>
                    <a:pt x="5036309" y="1502812"/>
                    <a:pt x="5331566" y="1213294"/>
                    <a:pt x="5803572" y="744571"/>
                  </a:cubicBezTo>
                  <a:cubicBezTo>
                    <a:pt x="6030751" y="505386"/>
                    <a:pt x="6334725" y="214691"/>
                    <a:pt x="6697195" y="214691"/>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grpSp>
      <p:sp>
        <p:nvSpPr>
          <p:cNvPr id="31" name="Rectangle 30">
            <a:extLst>
              <a:ext uri="{FF2B5EF4-FFF2-40B4-BE49-F238E27FC236}">
                <a16:creationId xmlns:a16="http://schemas.microsoft.com/office/drawing/2014/main" id="{F22A7F03-F3AA-46A2-8427-67785E38DD35}"/>
              </a:ext>
            </a:extLst>
          </p:cNvPr>
          <p:cNvSpPr/>
          <p:nvPr userDrawn="1"/>
        </p:nvSpPr>
        <p:spPr>
          <a:xfrm>
            <a:off x="1536717" y="586353"/>
            <a:ext cx="7697818" cy="4694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9B5A12-9FE3-4BF4-BCA3-DE13349AE2A7}"/>
              </a:ext>
            </a:extLst>
          </p:cNvPr>
          <p:cNvSpPr/>
          <p:nvPr userDrawn="1"/>
        </p:nvSpPr>
        <p:spPr>
          <a:xfrm>
            <a:off x="1536717" y="586353"/>
            <a:ext cx="7697818" cy="469420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8309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3" name="Graphic 70">
            <a:extLst>
              <a:ext uri="{FF2B5EF4-FFF2-40B4-BE49-F238E27FC236}">
                <a16:creationId xmlns:a16="http://schemas.microsoft.com/office/drawing/2014/main" id="{0E7A2DE7-B0EB-4D89-B51F-B339A80D12A3}"/>
              </a:ext>
            </a:extLst>
          </p:cNvPr>
          <p:cNvGrpSpPr/>
          <p:nvPr userDrawn="1"/>
        </p:nvGrpSpPr>
        <p:grpSpPr>
          <a:xfrm flipH="1">
            <a:off x="344152" y="5036080"/>
            <a:ext cx="1731984" cy="1655955"/>
            <a:chOff x="6551111" y="-143747"/>
            <a:chExt cx="4379433" cy="4187188"/>
          </a:xfrm>
          <a:solidFill>
            <a:schemeClr val="accent2"/>
          </a:solidFill>
        </p:grpSpPr>
        <p:sp>
          <p:nvSpPr>
            <p:cNvPr id="4" name="Freeform: Shape 3">
              <a:extLst>
                <a:ext uri="{FF2B5EF4-FFF2-40B4-BE49-F238E27FC236}">
                  <a16:creationId xmlns:a16="http://schemas.microsoft.com/office/drawing/2014/main" id="{F094A0EA-32C2-4FCE-9CEF-D07F4E663EC5}"/>
                </a:ext>
              </a:extLst>
            </p:cNvPr>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FCD5666-07EE-471A-9645-A62C4625D99F}"/>
                </a:ext>
              </a:extLst>
            </p:cNvPr>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DC3BF4B-2933-40A2-9A5E-02851EB03E44}"/>
                </a:ext>
              </a:extLst>
            </p:cNvPr>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sp>
        <p:nvSpPr>
          <p:cNvPr id="10" name="Freeform: Shape 9">
            <a:extLst>
              <a:ext uri="{FF2B5EF4-FFF2-40B4-BE49-F238E27FC236}">
                <a16:creationId xmlns:a16="http://schemas.microsoft.com/office/drawing/2014/main" id="{1C61428A-0908-4E6B-AD6C-D85BB75BBED1}"/>
              </a:ext>
            </a:extLst>
          </p:cNvPr>
          <p:cNvSpPr/>
          <p:nvPr userDrawn="1"/>
        </p:nvSpPr>
        <p:spPr>
          <a:xfrm>
            <a:off x="344152" y="372710"/>
            <a:ext cx="11503696" cy="6139485"/>
          </a:xfrm>
          <a:custGeom>
            <a:avLst/>
            <a:gdLst>
              <a:gd name="connsiteX0" fmla="*/ 0 w 11503696"/>
              <a:gd name="connsiteY0" fmla="*/ 0 h 6139485"/>
              <a:gd name="connsiteX1" fmla="*/ 11503696 w 11503696"/>
              <a:gd name="connsiteY1" fmla="*/ 0 h 6139485"/>
              <a:gd name="connsiteX2" fmla="*/ 11503696 w 11503696"/>
              <a:gd name="connsiteY2" fmla="*/ 6139485 h 6139485"/>
              <a:gd name="connsiteX3" fmla="*/ 1614578 w 11503696"/>
              <a:gd name="connsiteY3" fmla="*/ 6139485 h 6139485"/>
              <a:gd name="connsiteX4" fmla="*/ 1614578 w 11503696"/>
              <a:gd name="connsiteY4" fmla="*/ 6045674 h 6139485"/>
              <a:gd name="connsiteX5" fmla="*/ 11409885 w 11503696"/>
              <a:gd name="connsiteY5" fmla="*/ 6045674 h 6139485"/>
              <a:gd name="connsiteX6" fmla="*/ 11409885 w 11503696"/>
              <a:gd name="connsiteY6" fmla="*/ 93811 h 6139485"/>
              <a:gd name="connsiteX7" fmla="*/ 93811 w 11503696"/>
              <a:gd name="connsiteY7" fmla="*/ 93811 h 6139485"/>
              <a:gd name="connsiteX8" fmla="*/ 93811 w 11503696"/>
              <a:gd name="connsiteY8" fmla="*/ 4732690 h 6139485"/>
              <a:gd name="connsiteX9" fmla="*/ 0 w 11503696"/>
              <a:gd name="connsiteY9" fmla="*/ 4732690 h 61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3696" h="6139485">
                <a:moveTo>
                  <a:pt x="0" y="0"/>
                </a:moveTo>
                <a:lnTo>
                  <a:pt x="11503696" y="0"/>
                </a:lnTo>
                <a:lnTo>
                  <a:pt x="11503696" y="6139485"/>
                </a:lnTo>
                <a:lnTo>
                  <a:pt x="1614578" y="6139485"/>
                </a:lnTo>
                <a:lnTo>
                  <a:pt x="1614578" y="6045674"/>
                </a:lnTo>
                <a:lnTo>
                  <a:pt x="11409885" y="6045674"/>
                </a:lnTo>
                <a:lnTo>
                  <a:pt x="11409885" y="93811"/>
                </a:lnTo>
                <a:lnTo>
                  <a:pt x="93811" y="93811"/>
                </a:lnTo>
                <a:lnTo>
                  <a:pt x="93811" y="4732690"/>
                </a:lnTo>
                <a:lnTo>
                  <a:pt x="0" y="47326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96040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A154925-98A8-49FD-BE84-A5D751523852}"/>
              </a:ext>
            </a:extLst>
          </p:cNvPr>
          <p:cNvGrpSpPr/>
          <p:nvPr userDrawn="1"/>
        </p:nvGrpSpPr>
        <p:grpSpPr>
          <a:xfrm>
            <a:off x="2625505" y="390548"/>
            <a:ext cx="6940990" cy="4073450"/>
            <a:chOff x="2687161" y="3731096"/>
            <a:chExt cx="5158677" cy="3027467"/>
          </a:xfrm>
          <a:solidFill>
            <a:schemeClr val="bg1">
              <a:alpha val="20000"/>
            </a:schemeClr>
          </a:solidFill>
        </p:grpSpPr>
        <p:sp>
          <p:nvSpPr>
            <p:cNvPr id="3" name="Freeform: Shape 2">
              <a:extLst>
                <a:ext uri="{FF2B5EF4-FFF2-40B4-BE49-F238E27FC236}">
                  <a16:creationId xmlns:a16="http://schemas.microsoft.com/office/drawing/2014/main" id="{48C91CDE-6BAD-4527-BF49-24910C225FB1}"/>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8F09EFA3-43DE-4217-8934-EE09CCFF76C5}"/>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2FEF42F-6322-4805-ACB9-CCF86FF2EC2B}"/>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37BBC54-0319-442D-8813-21F8D3CBA93E}"/>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19A0FE2-64B7-4FB7-932D-1C1C721814A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DC5AD7B-1237-42F4-8F2D-CE51E1DE9459}"/>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53F954B-B56F-4C74-BB2F-3EFD86D33340}"/>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6BB7BCD-E1FD-4FC1-911C-F1677AECF72E}"/>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8AA4932-A109-48CB-9ADD-FAC99BBF56C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130E973-DD56-4040-A1E2-77B9C717C4F9}"/>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50077F4-B600-4AB3-99FC-317A184A5F39}"/>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24CACD-0AAD-49FD-BEEA-056F417B1016}"/>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A6B14F1-0A51-40B1-9850-90344DBA01A0}"/>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12792E-8BBA-4198-9862-AAF1A518592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10B30D7-D00F-4806-8535-0DD010BA12A8}"/>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A3211A9-A1D8-4A88-A231-C8FD6B3CD266}"/>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F90A2A1-DB7A-4ADD-A336-C0A899897908}"/>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C84C601-1150-4DC7-BE4C-8FFAD69CF64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17C183-800C-44B2-A10B-6CD7DB212DBB}"/>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2B463A9-F037-4D07-AB8F-67832C4B5F06}"/>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1BFF5B3-9D0A-4389-AE81-F31697D3F94A}"/>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1AE95C6-FBEF-4EF3-AF61-CEFE6542C273}"/>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FE248D1-EDE2-45D9-9489-48B01D515AC4}"/>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37FE12F-61A2-4A39-888A-45EA5B16F0A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F1ECE64-8C0E-4320-8E13-A86BF211CF7F}"/>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720081-671B-49DB-99FB-60DC9E64766C}"/>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BA558E3-F6D5-4B75-9CA2-C5CB252D77A1}"/>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A0E50C2-7228-41D3-8015-B6CD2CD8E77F}"/>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D15AC98-1FDE-43F3-AACC-5DEBAA66411D}"/>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7CD9AD2-9D37-4DF8-B4A1-B449594033B9}"/>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3805199-B19B-422C-AEA2-D4B83419430F}"/>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204C61D-5267-4632-A7FC-19FC3BCE7BED}"/>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95DC66E-D9C5-4898-98FA-9D8F3362D86D}"/>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10728E9-C0DF-4A6E-B6BE-F7C5023A113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A9DEC79-1F2C-443B-8FCB-2688DF976041}"/>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2C2298D-E437-482E-B27A-ABDB3FAD9C3C}"/>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B0F37BC-8100-409A-B374-AC72996873D8}"/>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D0E7980-C5ED-4178-A343-622AFE63BFB0}"/>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06AD6BB-7EAB-4B9F-9431-AE3A0E441C86}"/>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E9672A5-3B8C-473B-B7D8-368EBC94365D}"/>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18E37DB-F496-4480-8290-5D6E60A00CD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AB47507-F967-44EC-A5FB-C8C98F7B72C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00FD410-4422-4853-8CF2-7765579321A6}"/>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19F867A-2EA9-4C17-8B69-08FBE9406B24}"/>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E7EB23F-040C-4C04-992D-DEEC3DDF9646}"/>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B8056E7-64B7-4A90-8DBE-DFA2E40D8C58}"/>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B4A4FEF-BF52-476D-95DA-A5FE4EF0C2D5}"/>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D4AC724-0710-41AC-BC5A-9F6021B60AD9}"/>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58831DF-19F7-43DF-B74F-EF6F2411EEED}"/>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A48570B-6254-4954-8AEF-1215A4E3A29C}"/>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253CDFA-F467-4446-B948-A6788A493FCB}"/>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9F739A-9C1B-4184-98E2-1F7E0A6CD3FF}"/>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6E7C7DB-D3DE-4D04-995F-80CE4C25CE0F}"/>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97A0B91-520A-402A-92D5-FDF458961DC1}"/>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2F5581C-BCA5-4975-8852-FBE8D00260DF}"/>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FA8726E-FB66-4462-9B7F-F224014808FA}"/>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C6E05C1-7196-43A1-9D4B-7BB2A910334B}"/>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31B1945-8C01-42F9-A54C-B10E0E9DCE5A}"/>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0E66E5F-BA19-4BAE-868B-FBDEB0A32118}"/>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3822183-F13C-40BC-B1EF-661E0F9C0B80}"/>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C6BC41A-C754-47A6-A7C3-041FF2AFC4B4}"/>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998591A-F0FA-4218-8E1C-A127C582468C}"/>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BC3CFDD-CDDA-48D7-8802-600BEB20680B}"/>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976587A-75D8-4368-A704-B51538DFAAB4}"/>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57D7DF6-6376-4F98-9783-E979290698FE}"/>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3F08996-F6BC-471B-8DA1-91FB5B4E5811}"/>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DF9726D-82FC-471F-B3D4-B3275A920DB3}"/>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08DC81D-6EFB-4ABA-8588-C42B15B74E9D}"/>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A540873-9649-4364-831A-169FE6D70D1C}"/>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0CEE641-71FE-454C-850C-CF465A8A0029}"/>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355FB15-BA55-4187-B76C-421E9EB58DB6}"/>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910B5D6-A46D-49C1-89DE-7F86043D0397}"/>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01E19FD-1EC6-4B4B-973F-6559EADD511C}"/>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4798BEB-5D51-4940-ABC1-FAAF87FC23E0}"/>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96073AC-3676-4C0B-94F0-5986BB70135F}"/>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65FB97D-B091-485B-B799-6C8DE0190025}"/>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1C20BC4-A916-4DDC-8936-A8315FA59FF6}"/>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F5578A3-4E06-4052-9E52-9EB5932AEA51}"/>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F60E2FC-2A9B-4B76-B05B-CF7523FB7F54}"/>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C614F6E-1A17-4D35-BCE8-73FE500E3DBD}"/>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FF8254D-116A-4FC9-A54A-07C31FA305B1}"/>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F5DA3DE-66F6-4DFD-8CE2-6CCAF95CC577}"/>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6E52D5D5-347D-487A-8C2B-7D1C660124F7}"/>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2F63099-2D14-4726-A595-4876CB924AF4}"/>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8761FFF-434D-4978-A841-96F305F32863}"/>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0F2148B-5EAA-4492-9F12-E2B308A11763}"/>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DB8B036-ACDD-45A4-9308-37EC91174E55}"/>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1F6E1E7-DABF-40B4-A052-3730DDD83BD1}"/>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4ACE5B3-1470-46E4-9C10-E245B65B8570}"/>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CB2F1A6-2752-440E-AB15-3F14DFE2DD81}"/>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BE669B1-E88E-4B6A-A83E-253B1B88B2B4}"/>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CFF4C8C-9870-4838-BD0D-A654CE49D0EA}"/>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AACCC24-AEE0-46A5-B519-EF588F9097DD}"/>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631B429-A68F-49E6-8E9F-79D7F177D226}"/>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5482D0F-70F7-409F-85E9-D5590B1384DF}"/>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75A44F9-311B-451E-8525-214059E96D4A}"/>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9877BEC-8A1C-4EC8-9079-02EC361029D8}"/>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EA42593-62EB-4363-9969-06334A973EF9}"/>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2374167-1477-49C7-9CE6-F0C146DEC82E}"/>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4DAF343-D04D-4750-906E-848054239086}"/>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3F321A1-72F9-46FE-95AA-8A2F2F9C82DB}"/>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ECAFE3E-CEB7-4684-BD30-2DF163C0ADCD}"/>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874871D-2084-4D38-8449-B2E3A6CEC00B}"/>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430D0EFC-668C-4981-8120-EECB79302A73}"/>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867EFAE-029B-4B93-B625-9BBDFFEBD26F}"/>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04497FB-E09A-4565-B5FC-9BFB825D6D77}"/>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CEC77FEE-3DD5-4BD7-B380-74CA59C7A7A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9234A9F-443F-4997-8CC7-F8253CF309B1}"/>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DEF0C87-8BC3-4982-B290-A78AF4735D39}"/>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CC58814-A439-43FB-8E44-109D118C3650}"/>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1063A58-BB9E-4146-8675-CC1358708B78}"/>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5432A5D-49B2-4F3E-9B03-E5D6F54C4F3E}"/>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extLst>
      <p:ext uri="{BB962C8B-B14F-4D97-AF65-F5344CB8AC3E}">
        <p14:creationId xmlns:p14="http://schemas.microsoft.com/office/powerpoint/2010/main" val="17506671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alpha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자유형: 도형 71">
            <a:extLst>
              <a:ext uri="{FF2B5EF4-FFF2-40B4-BE49-F238E27FC236}">
                <a16:creationId xmlns:a16="http://schemas.microsoft.com/office/drawing/2014/main" id="{2A49B234-4043-4882-9511-A782AE39971F}"/>
              </a:ext>
            </a:extLst>
          </p:cNvPr>
          <p:cNvSpPr/>
          <p:nvPr userDrawn="1"/>
        </p:nvSpPr>
        <p:spPr>
          <a:xfrm flipH="1">
            <a:off x="11070076" y="5934426"/>
            <a:ext cx="768849" cy="681342"/>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 name="Rectangle 3">
            <a:extLst>
              <a:ext uri="{FF2B5EF4-FFF2-40B4-BE49-F238E27FC236}">
                <a16:creationId xmlns:a16="http://schemas.microsoft.com/office/drawing/2014/main" id="{48FB66C5-532B-4BA1-A4C2-ED9DFB4BC247}"/>
              </a:ext>
            </a:extLst>
          </p:cNvPr>
          <p:cNvSpPr/>
          <p:nvPr userDrawn="1"/>
        </p:nvSpPr>
        <p:spPr>
          <a:xfrm>
            <a:off x="353074" y="6624536"/>
            <a:ext cx="11485852" cy="97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6944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1">
            <a:alpha val="6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5BFCFFB-F4D3-48F3-9731-232CD11C7A62}"/>
              </a:ext>
            </a:extLst>
          </p:cNvPr>
          <p:cNvSpPr/>
          <p:nvPr userDrawn="1"/>
        </p:nvSpPr>
        <p:spPr>
          <a:xfrm>
            <a:off x="1966786" y="595265"/>
            <a:ext cx="9675969" cy="5667470"/>
          </a:xfrm>
          <a:custGeom>
            <a:avLst/>
            <a:gdLst>
              <a:gd name="connsiteX0" fmla="*/ 0 w 9675969"/>
              <a:gd name="connsiteY0" fmla="*/ 0 h 5667470"/>
              <a:gd name="connsiteX1" fmla="*/ 9675969 w 9675969"/>
              <a:gd name="connsiteY1" fmla="*/ 0 h 5667470"/>
              <a:gd name="connsiteX2" fmla="*/ 9675969 w 9675969"/>
              <a:gd name="connsiteY2" fmla="*/ 5667470 h 5667470"/>
              <a:gd name="connsiteX3" fmla="*/ 97402 w 9675969"/>
              <a:gd name="connsiteY3" fmla="*/ 5667470 h 5667470"/>
              <a:gd name="connsiteX4" fmla="*/ 97402 w 9675969"/>
              <a:gd name="connsiteY4" fmla="*/ 5583705 h 5667470"/>
              <a:gd name="connsiteX5" fmla="*/ 9592204 w 9675969"/>
              <a:gd name="connsiteY5" fmla="*/ 5583705 h 5667470"/>
              <a:gd name="connsiteX6" fmla="*/ 9592204 w 9675969"/>
              <a:gd name="connsiteY6" fmla="*/ 83765 h 5667470"/>
              <a:gd name="connsiteX7" fmla="*/ 83765 w 9675969"/>
              <a:gd name="connsiteY7" fmla="*/ 83765 h 5667470"/>
              <a:gd name="connsiteX8" fmla="*/ 83765 w 9675969"/>
              <a:gd name="connsiteY8" fmla="*/ 3424474 h 5667470"/>
              <a:gd name="connsiteX9" fmla="*/ 0 w 9675969"/>
              <a:gd name="connsiteY9" fmla="*/ 3424474 h 566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75969" h="5667470">
                <a:moveTo>
                  <a:pt x="0" y="0"/>
                </a:moveTo>
                <a:lnTo>
                  <a:pt x="9675969" y="0"/>
                </a:lnTo>
                <a:lnTo>
                  <a:pt x="9675969" y="5667470"/>
                </a:lnTo>
                <a:lnTo>
                  <a:pt x="97402" y="5667470"/>
                </a:lnTo>
                <a:lnTo>
                  <a:pt x="97402" y="5583705"/>
                </a:lnTo>
                <a:lnTo>
                  <a:pt x="9592204" y="5583705"/>
                </a:lnTo>
                <a:lnTo>
                  <a:pt x="9592204" y="83765"/>
                </a:lnTo>
                <a:lnTo>
                  <a:pt x="83765" y="83765"/>
                </a:lnTo>
                <a:lnTo>
                  <a:pt x="83765" y="3424474"/>
                </a:lnTo>
                <a:lnTo>
                  <a:pt x="0" y="34244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aphic 70">
            <a:extLst>
              <a:ext uri="{FF2B5EF4-FFF2-40B4-BE49-F238E27FC236}">
                <a16:creationId xmlns:a16="http://schemas.microsoft.com/office/drawing/2014/main" id="{0006C776-2F6E-4795-A504-2C728D18AB23}"/>
              </a:ext>
            </a:extLst>
          </p:cNvPr>
          <p:cNvGrpSpPr/>
          <p:nvPr userDrawn="1"/>
        </p:nvGrpSpPr>
        <p:grpSpPr>
          <a:xfrm flipH="1">
            <a:off x="1966786" y="3881925"/>
            <a:ext cx="2331651" cy="2229298"/>
            <a:chOff x="6551111" y="-143747"/>
            <a:chExt cx="4379433" cy="4187188"/>
          </a:xfrm>
          <a:solidFill>
            <a:schemeClr val="accent2"/>
          </a:solidFill>
        </p:grpSpPr>
        <p:sp>
          <p:nvSpPr>
            <p:cNvPr id="6" name="Freeform: Shape 5">
              <a:extLst>
                <a:ext uri="{FF2B5EF4-FFF2-40B4-BE49-F238E27FC236}">
                  <a16:creationId xmlns:a16="http://schemas.microsoft.com/office/drawing/2014/main" id="{B8B14671-BDCE-456F-BCEB-6EBE8A5392A4}"/>
                </a:ext>
              </a:extLst>
            </p:cNvPr>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E27BC9E-87DB-494D-8748-79AC9DFDBBA8}"/>
                </a:ext>
              </a:extLst>
            </p:cNvPr>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1A2ED31-0FD2-4C41-9BB5-6C6550CA6C98}"/>
                </a:ext>
              </a:extLst>
            </p:cNvPr>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grpSp>
        <p:nvGrpSpPr>
          <p:cNvPr id="9" name="Graphic 25">
            <a:extLst>
              <a:ext uri="{FF2B5EF4-FFF2-40B4-BE49-F238E27FC236}">
                <a16:creationId xmlns:a16="http://schemas.microsoft.com/office/drawing/2014/main" id="{6D67C087-C6DD-42B1-8C43-88BCD548F633}"/>
              </a:ext>
            </a:extLst>
          </p:cNvPr>
          <p:cNvGrpSpPr/>
          <p:nvPr userDrawn="1"/>
        </p:nvGrpSpPr>
        <p:grpSpPr>
          <a:xfrm>
            <a:off x="342288" y="5278574"/>
            <a:ext cx="1920177" cy="1275995"/>
            <a:chOff x="342288" y="5278574"/>
            <a:chExt cx="1920177" cy="1275995"/>
          </a:xfrm>
        </p:grpSpPr>
        <p:sp>
          <p:nvSpPr>
            <p:cNvPr id="10" name="Freeform: Shape 9">
              <a:extLst>
                <a:ext uri="{FF2B5EF4-FFF2-40B4-BE49-F238E27FC236}">
                  <a16:creationId xmlns:a16="http://schemas.microsoft.com/office/drawing/2014/main" id="{EECD70BF-BA61-4DDC-8CB5-EE72ED9468C1}"/>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E9F29BA9-7248-4B07-8F48-8AEAD8E18D5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26364B3-7AF3-4796-9273-3B2BDA702A80}"/>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B99173D-9F65-4E1F-B7A2-F354980E356C}"/>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2593383-ABF0-4059-AADC-8F43DE076CCE}"/>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812C8C3-30C0-48BF-91A5-293F79BBA34C}"/>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09EC095-18BF-4201-A829-FA6E277380D3}"/>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F101D20-2CAA-4779-93F7-54990D9D9FD5}"/>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Tree>
    <p:extLst>
      <p:ext uri="{BB962C8B-B14F-4D97-AF65-F5344CB8AC3E}">
        <p14:creationId xmlns:p14="http://schemas.microsoft.com/office/powerpoint/2010/main" val="3782320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3">
            <a:extLst>
              <a:ext uri="{FF2B5EF4-FFF2-40B4-BE49-F238E27FC236}">
                <a16:creationId xmlns:a16="http://schemas.microsoft.com/office/drawing/2014/main" id="{7A765983-F416-435E-B895-E419C51F41E5}"/>
              </a:ext>
            </a:extLst>
          </p:cNvPr>
          <p:cNvSpPr/>
          <p:nvPr userDrawn="1"/>
        </p:nvSpPr>
        <p:spPr>
          <a:xfrm>
            <a:off x="0" y="1916832"/>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a:extLst>
              <a:ext uri="{FF2B5EF4-FFF2-40B4-BE49-F238E27FC236}">
                <a16:creationId xmlns:a16="http://schemas.microsoft.com/office/drawing/2014/main" id="{CB263460-35EC-4CE8-AC5A-B898C1D252E2}"/>
              </a:ext>
            </a:extLst>
          </p:cNvPr>
          <p:cNvSpPr>
            <a:spLocks noGrp="1"/>
          </p:cNvSpPr>
          <p:nvPr>
            <p:ph type="pic" sz="quarter" idx="14" hasCustomPrompt="1"/>
          </p:nvPr>
        </p:nvSpPr>
        <p:spPr>
          <a:xfrm>
            <a:off x="0" y="1916832"/>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Rectangle 5">
            <a:extLst>
              <a:ext uri="{FF2B5EF4-FFF2-40B4-BE49-F238E27FC236}">
                <a16:creationId xmlns:a16="http://schemas.microsoft.com/office/drawing/2014/main" id="{2E3E23B1-5B7D-4C32-B584-7C37DA2AB6D9}"/>
              </a:ext>
            </a:extLst>
          </p:cNvPr>
          <p:cNvSpPr/>
          <p:nvPr userDrawn="1"/>
        </p:nvSpPr>
        <p:spPr>
          <a:xfrm>
            <a:off x="0" y="172404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7686641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2950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ED82C6-2007-4B24-BF0B-012699BE9597}"/>
              </a:ext>
            </a:extLst>
          </p:cNvPr>
          <p:cNvSpPr>
            <a:spLocks noGrp="1"/>
          </p:cNvSpPr>
          <p:nvPr>
            <p:ph type="pic" sz="quarter" idx="10"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2204451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5856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71" r:id="rId17"/>
    <p:sldLayoutId id="2147483672" r:id="rId18"/>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drive/folders/1zcGILNvMpT62_7qaVs-FuKGlPHqPBMrI?usp=sharing" TargetMode="External"/><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8922FBBF-7CF7-40C6-9D25-D726119F52F8}"/>
              </a:ext>
            </a:extLst>
          </p:cNvPr>
          <p:cNvGrpSpPr/>
          <p:nvPr/>
        </p:nvGrpSpPr>
        <p:grpSpPr>
          <a:xfrm rot="20187535">
            <a:off x="3152515" y="1894206"/>
            <a:ext cx="768112" cy="912170"/>
            <a:chOff x="3790950" y="1741170"/>
            <a:chExt cx="2447925" cy="2907029"/>
          </a:xfrm>
        </p:grpSpPr>
        <p:grpSp>
          <p:nvGrpSpPr>
            <p:cNvPr id="116" name="Graphic 3">
              <a:extLst>
                <a:ext uri="{FF2B5EF4-FFF2-40B4-BE49-F238E27FC236}">
                  <a16:creationId xmlns:a16="http://schemas.microsoft.com/office/drawing/2014/main" id="{62425FCF-722F-48A5-8D57-BD15B4785DCE}"/>
                </a:ext>
              </a:extLst>
            </p:cNvPr>
            <p:cNvGrpSpPr/>
            <p:nvPr/>
          </p:nvGrpSpPr>
          <p:grpSpPr>
            <a:xfrm>
              <a:off x="4295774" y="1741170"/>
              <a:ext cx="1457326" cy="1156846"/>
              <a:chOff x="5172075" y="2695575"/>
              <a:chExt cx="1847850" cy="1466850"/>
            </a:xfrm>
            <a:solidFill>
              <a:schemeClr val="accent1"/>
            </a:solidFill>
          </p:grpSpPr>
          <p:sp>
            <p:nvSpPr>
              <p:cNvPr id="120" name="Freeform: Shape 119">
                <a:extLst>
                  <a:ext uri="{FF2B5EF4-FFF2-40B4-BE49-F238E27FC236}">
                    <a16:creationId xmlns:a16="http://schemas.microsoft.com/office/drawing/2014/main" id="{B43BA768-6F65-40C0-8B6D-8FE77CF49142}"/>
                  </a:ext>
                </a:extLst>
              </p:cNvPr>
              <p:cNvSpPr/>
              <p:nvPr/>
            </p:nvSpPr>
            <p:spPr>
              <a:xfrm>
                <a:off x="6072664" y="3246076"/>
                <a:ext cx="952500" cy="819150"/>
              </a:xfrm>
              <a:custGeom>
                <a:avLst/>
                <a:gdLst>
                  <a:gd name="connsiteX0" fmla="*/ 20479 w 952500"/>
                  <a:gd name="connsiteY0" fmla="*/ 778237 h 819150"/>
                  <a:gd name="connsiteX1" fmla="*/ 30004 w 952500"/>
                  <a:gd name="connsiteY1" fmla="*/ 753472 h 819150"/>
                  <a:gd name="connsiteX2" fmla="*/ 58579 w 952500"/>
                  <a:gd name="connsiteY2" fmla="*/ 683939 h 819150"/>
                  <a:gd name="connsiteX3" fmla="*/ 107156 w 952500"/>
                  <a:gd name="connsiteY3" fmla="*/ 578212 h 819150"/>
                  <a:gd name="connsiteX4" fmla="*/ 139541 w 952500"/>
                  <a:gd name="connsiteY4" fmla="*/ 513442 h 819150"/>
                  <a:gd name="connsiteX5" fmla="*/ 177641 w 952500"/>
                  <a:gd name="connsiteY5" fmla="*/ 442957 h 819150"/>
                  <a:gd name="connsiteX6" fmla="*/ 274796 w 952500"/>
                  <a:gd name="connsiteY6" fmla="*/ 289604 h 819150"/>
                  <a:gd name="connsiteX7" fmla="*/ 410051 w 952500"/>
                  <a:gd name="connsiteY7" fmla="*/ 131489 h 819150"/>
                  <a:gd name="connsiteX8" fmla="*/ 502444 w 952500"/>
                  <a:gd name="connsiteY8" fmla="*/ 59099 h 819150"/>
                  <a:gd name="connsiteX9" fmla="*/ 559594 w 952500"/>
                  <a:gd name="connsiteY9" fmla="*/ 29572 h 819150"/>
                  <a:gd name="connsiteX10" fmla="*/ 626269 w 952500"/>
                  <a:gd name="connsiteY10" fmla="*/ 10522 h 819150"/>
                  <a:gd name="connsiteX11" fmla="*/ 700564 w 952500"/>
                  <a:gd name="connsiteY11" fmla="*/ 9569 h 819150"/>
                  <a:gd name="connsiteX12" fmla="*/ 772954 w 952500"/>
                  <a:gd name="connsiteY12" fmla="*/ 32429 h 819150"/>
                  <a:gd name="connsiteX13" fmla="*/ 832961 w 952500"/>
                  <a:gd name="connsiteY13" fmla="*/ 72434 h 819150"/>
                  <a:gd name="connsiteX14" fmla="*/ 845344 w 952500"/>
                  <a:gd name="connsiteY14" fmla="*/ 83864 h 819150"/>
                  <a:gd name="connsiteX15" fmla="*/ 852011 w 952500"/>
                  <a:gd name="connsiteY15" fmla="*/ 89579 h 819150"/>
                  <a:gd name="connsiteX16" fmla="*/ 854869 w 952500"/>
                  <a:gd name="connsiteY16" fmla="*/ 92437 h 819150"/>
                  <a:gd name="connsiteX17" fmla="*/ 855821 w 952500"/>
                  <a:gd name="connsiteY17" fmla="*/ 93389 h 819150"/>
                  <a:gd name="connsiteX18" fmla="*/ 857726 w 952500"/>
                  <a:gd name="connsiteY18" fmla="*/ 96247 h 819150"/>
                  <a:gd name="connsiteX19" fmla="*/ 867251 w 952500"/>
                  <a:gd name="connsiteY19" fmla="*/ 105772 h 819150"/>
                  <a:gd name="connsiteX20" fmla="*/ 878681 w 952500"/>
                  <a:gd name="connsiteY20" fmla="*/ 119107 h 819150"/>
                  <a:gd name="connsiteX21" fmla="*/ 899636 w 952500"/>
                  <a:gd name="connsiteY21" fmla="*/ 146729 h 819150"/>
                  <a:gd name="connsiteX22" fmla="*/ 917734 w 952500"/>
                  <a:gd name="connsiteY22" fmla="*/ 177209 h 819150"/>
                  <a:gd name="connsiteX23" fmla="*/ 943451 w 952500"/>
                  <a:gd name="connsiteY23" fmla="*/ 245789 h 819150"/>
                  <a:gd name="connsiteX24" fmla="*/ 947261 w 952500"/>
                  <a:gd name="connsiteY24" fmla="*/ 321989 h 819150"/>
                  <a:gd name="connsiteX25" fmla="*/ 929164 w 952500"/>
                  <a:gd name="connsiteY25" fmla="*/ 392474 h 819150"/>
                  <a:gd name="connsiteX26" fmla="*/ 856774 w 952500"/>
                  <a:gd name="connsiteY26" fmla="*/ 500107 h 819150"/>
                  <a:gd name="connsiteX27" fmla="*/ 769144 w 952500"/>
                  <a:gd name="connsiteY27" fmla="*/ 576307 h 819150"/>
                  <a:gd name="connsiteX28" fmla="*/ 678656 w 952500"/>
                  <a:gd name="connsiteY28" fmla="*/ 634409 h 819150"/>
                  <a:gd name="connsiteX29" fmla="*/ 589121 w 952500"/>
                  <a:gd name="connsiteY29" fmla="*/ 681082 h 819150"/>
                  <a:gd name="connsiteX30" fmla="*/ 419576 w 952500"/>
                  <a:gd name="connsiteY30" fmla="*/ 748709 h 819150"/>
                  <a:gd name="connsiteX31" fmla="*/ 271939 w 952500"/>
                  <a:gd name="connsiteY31" fmla="*/ 790619 h 819150"/>
                  <a:gd name="connsiteX32" fmla="*/ 155734 w 952500"/>
                  <a:gd name="connsiteY32" fmla="*/ 813479 h 819150"/>
                  <a:gd name="connsiteX33" fmla="*/ 78581 w 952500"/>
                  <a:gd name="connsiteY33" fmla="*/ 821099 h 819150"/>
                  <a:gd name="connsiteX34" fmla="*/ 57626 w 952500"/>
                  <a:gd name="connsiteY34" fmla="*/ 821099 h 819150"/>
                  <a:gd name="connsiteX35" fmla="*/ 7144 w 952500"/>
                  <a:gd name="connsiteY35" fmla="*/ 820147 h 819150"/>
                  <a:gd name="connsiteX36" fmla="*/ 20479 w 952500"/>
                  <a:gd name="connsiteY36" fmla="*/ 778237 h 819150"/>
                  <a:gd name="connsiteX37" fmla="*/ 109061 w 952500"/>
                  <a:gd name="connsiteY37" fmla="*/ 745852 h 819150"/>
                  <a:gd name="connsiteX38" fmla="*/ 138589 w 952500"/>
                  <a:gd name="connsiteY38" fmla="*/ 738232 h 819150"/>
                  <a:gd name="connsiteX39" fmla="*/ 245269 w 952500"/>
                  <a:gd name="connsiteY39" fmla="*/ 703942 h 819150"/>
                  <a:gd name="connsiteX40" fmla="*/ 380524 w 952500"/>
                  <a:gd name="connsiteY40" fmla="*/ 649649 h 819150"/>
                  <a:gd name="connsiteX41" fmla="*/ 533876 w 952500"/>
                  <a:gd name="connsiteY41" fmla="*/ 574402 h 819150"/>
                  <a:gd name="connsiteX42" fmla="*/ 689134 w 952500"/>
                  <a:gd name="connsiteY42" fmla="*/ 473437 h 819150"/>
                  <a:gd name="connsiteX43" fmla="*/ 755809 w 952500"/>
                  <a:gd name="connsiteY43" fmla="*/ 410572 h 819150"/>
                  <a:gd name="connsiteX44" fmla="*/ 799624 w 952500"/>
                  <a:gd name="connsiteY44" fmla="*/ 341039 h 819150"/>
                  <a:gd name="connsiteX45" fmla="*/ 805339 w 952500"/>
                  <a:gd name="connsiteY45" fmla="*/ 275317 h 819150"/>
                  <a:gd name="connsiteX46" fmla="*/ 792956 w 952500"/>
                  <a:gd name="connsiteY46" fmla="*/ 242932 h 819150"/>
                  <a:gd name="connsiteX47" fmla="*/ 782479 w 952500"/>
                  <a:gd name="connsiteY47" fmla="*/ 225787 h 819150"/>
                  <a:gd name="connsiteX48" fmla="*/ 770096 w 952500"/>
                  <a:gd name="connsiteY48" fmla="*/ 209594 h 819150"/>
                  <a:gd name="connsiteX49" fmla="*/ 763429 w 952500"/>
                  <a:gd name="connsiteY49" fmla="*/ 201974 h 819150"/>
                  <a:gd name="connsiteX50" fmla="*/ 753904 w 952500"/>
                  <a:gd name="connsiteY50" fmla="*/ 192449 h 819150"/>
                  <a:gd name="connsiteX51" fmla="*/ 739616 w 952500"/>
                  <a:gd name="connsiteY51" fmla="*/ 178162 h 819150"/>
                  <a:gd name="connsiteX52" fmla="*/ 709136 w 952500"/>
                  <a:gd name="connsiteY52" fmla="*/ 157207 h 819150"/>
                  <a:gd name="connsiteX53" fmla="*/ 678656 w 952500"/>
                  <a:gd name="connsiteY53" fmla="*/ 147682 h 819150"/>
                  <a:gd name="connsiteX54" fmla="*/ 645319 w 952500"/>
                  <a:gd name="connsiteY54" fmla="*/ 147682 h 819150"/>
                  <a:gd name="connsiteX55" fmla="*/ 609124 w 952500"/>
                  <a:gd name="connsiteY55" fmla="*/ 157207 h 819150"/>
                  <a:gd name="connsiteX56" fmla="*/ 571024 w 952500"/>
                  <a:gd name="connsiteY56" fmla="*/ 175304 h 819150"/>
                  <a:gd name="connsiteX57" fmla="*/ 497681 w 952500"/>
                  <a:gd name="connsiteY57" fmla="*/ 228644 h 819150"/>
                  <a:gd name="connsiteX58" fmla="*/ 370046 w 952500"/>
                  <a:gd name="connsiteY58" fmla="*/ 362947 h 819150"/>
                  <a:gd name="connsiteX59" fmla="*/ 267176 w 952500"/>
                  <a:gd name="connsiteY59" fmla="*/ 500107 h 819150"/>
                  <a:gd name="connsiteX60" fmla="*/ 185261 w 952500"/>
                  <a:gd name="connsiteY60" fmla="*/ 622027 h 819150"/>
                  <a:gd name="connsiteX61" fmla="*/ 125254 w 952500"/>
                  <a:gd name="connsiteY61" fmla="*/ 718229 h 819150"/>
                  <a:gd name="connsiteX62" fmla="*/ 109061 w 952500"/>
                  <a:gd name="connsiteY62" fmla="*/ 745852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2500" h="819150">
                    <a:moveTo>
                      <a:pt x="20479" y="778237"/>
                    </a:moveTo>
                    <a:cubicBezTo>
                      <a:pt x="20479" y="778237"/>
                      <a:pt x="23336" y="769664"/>
                      <a:pt x="30004" y="753472"/>
                    </a:cubicBezTo>
                    <a:cubicBezTo>
                      <a:pt x="36671" y="737279"/>
                      <a:pt x="45244" y="713467"/>
                      <a:pt x="58579" y="683939"/>
                    </a:cubicBezTo>
                    <a:cubicBezTo>
                      <a:pt x="70961" y="654412"/>
                      <a:pt x="87154" y="618217"/>
                      <a:pt x="107156" y="578212"/>
                    </a:cubicBezTo>
                    <a:cubicBezTo>
                      <a:pt x="116681" y="558209"/>
                      <a:pt x="128111" y="536302"/>
                      <a:pt x="139541" y="513442"/>
                    </a:cubicBezTo>
                    <a:cubicBezTo>
                      <a:pt x="150971" y="490582"/>
                      <a:pt x="164306" y="467722"/>
                      <a:pt x="177641" y="442957"/>
                    </a:cubicBezTo>
                    <a:cubicBezTo>
                      <a:pt x="205264" y="394379"/>
                      <a:pt x="237649" y="342944"/>
                      <a:pt x="274796" y="289604"/>
                    </a:cubicBezTo>
                    <a:cubicBezTo>
                      <a:pt x="312896" y="237217"/>
                      <a:pt x="355759" y="182924"/>
                      <a:pt x="410051" y="131489"/>
                    </a:cubicBezTo>
                    <a:cubicBezTo>
                      <a:pt x="436721" y="105772"/>
                      <a:pt x="467201" y="81007"/>
                      <a:pt x="502444" y="59099"/>
                    </a:cubicBezTo>
                    <a:cubicBezTo>
                      <a:pt x="519589" y="48622"/>
                      <a:pt x="538639" y="38144"/>
                      <a:pt x="559594" y="29572"/>
                    </a:cubicBezTo>
                    <a:cubicBezTo>
                      <a:pt x="580549" y="20999"/>
                      <a:pt x="602456" y="14332"/>
                      <a:pt x="626269" y="10522"/>
                    </a:cubicBezTo>
                    <a:cubicBezTo>
                      <a:pt x="650081" y="6712"/>
                      <a:pt x="675799" y="5759"/>
                      <a:pt x="700564" y="9569"/>
                    </a:cubicBezTo>
                    <a:cubicBezTo>
                      <a:pt x="725329" y="13379"/>
                      <a:pt x="750094" y="20999"/>
                      <a:pt x="772954" y="32429"/>
                    </a:cubicBezTo>
                    <a:cubicBezTo>
                      <a:pt x="794861" y="43859"/>
                      <a:pt x="814864" y="57194"/>
                      <a:pt x="832961" y="72434"/>
                    </a:cubicBezTo>
                    <a:cubicBezTo>
                      <a:pt x="837724" y="76244"/>
                      <a:pt x="841534" y="80054"/>
                      <a:pt x="845344" y="83864"/>
                    </a:cubicBezTo>
                    <a:lnTo>
                      <a:pt x="852011" y="89579"/>
                    </a:lnTo>
                    <a:lnTo>
                      <a:pt x="854869" y="92437"/>
                    </a:lnTo>
                    <a:lnTo>
                      <a:pt x="855821" y="93389"/>
                    </a:lnTo>
                    <a:lnTo>
                      <a:pt x="857726" y="96247"/>
                    </a:lnTo>
                    <a:lnTo>
                      <a:pt x="867251" y="105772"/>
                    </a:lnTo>
                    <a:cubicBezTo>
                      <a:pt x="870109" y="109582"/>
                      <a:pt x="874871" y="114344"/>
                      <a:pt x="878681" y="119107"/>
                    </a:cubicBezTo>
                    <a:cubicBezTo>
                      <a:pt x="886301" y="128632"/>
                      <a:pt x="892969" y="137204"/>
                      <a:pt x="899636" y="146729"/>
                    </a:cubicBezTo>
                    <a:cubicBezTo>
                      <a:pt x="905351" y="156254"/>
                      <a:pt x="912019" y="165779"/>
                      <a:pt x="917734" y="177209"/>
                    </a:cubicBezTo>
                    <a:cubicBezTo>
                      <a:pt x="929164" y="198164"/>
                      <a:pt x="937736" y="221024"/>
                      <a:pt x="943451" y="245789"/>
                    </a:cubicBezTo>
                    <a:cubicBezTo>
                      <a:pt x="948214" y="270554"/>
                      <a:pt x="950119" y="296272"/>
                      <a:pt x="947261" y="321989"/>
                    </a:cubicBezTo>
                    <a:cubicBezTo>
                      <a:pt x="944404" y="346754"/>
                      <a:pt x="937736" y="371519"/>
                      <a:pt x="929164" y="392474"/>
                    </a:cubicBezTo>
                    <a:cubicBezTo>
                      <a:pt x="911066" y="436289"/>
                      <a:pt x="884396" y="470579"/>
                      <a:pt x="856774" y="500107"/>
                    </a:cubicBezTo>
                    <a:cubicBezTo>
                      <a:pt x="829151" y="529634"/>
                      <a:pt x="799624" y="554399"/>
                      <a:pt x="769144" y="576307"/>
                    </a:cubicBezTo>
                    <a:cubicBezTo>
                      <a:pt x="739616" y="598214"/>
                      <a:pt x="709136" y="617264"/>
                      <a:pt x="678656" y="634409"/>
                    </a:cubicBezTo>
                    <a:cubicBezTo>
                      <a:pt x="648176" y="651554"/>
                      <a:pt x="618649" y="666794"/>
                      <a:pt x="589121" y="681082"/>
                    </a:cubicBezTo>
                    <a:cubicBezTo>
                      <a:pt x="530066" y="708704"/>
                      <a:pt x="472916" y="730612"/>
                      <a:pt x="419576" y="748709"/>
                    </a:cubicBezTo>
                    <a:cubicBezTo>
                      <a:pt x="366236" y="766807"/>
                      <a:pt x="316706" y="780142"/>
                      <a:pt x="271939" y="790619"/>
                    </a:cubicBezTo>
                    <a:cubicBezTo>
                      <a:pt x="228124" y="801097"/>
                      <a:pt x="188119" y="807764"/>
                      <a:pt x="155734" y="813479"/>
                    </a:cubicBezTo>
                    <a:cubicBezTo>
                      <a:pt x="123349" y="818242"/>
                      <a:pt x="96679" y="820147"/>
                      <a:pt x="78581" y="821099"/>
                    </a:cubicBezTo>
                    <a:cubicBezTo>
                      <a:pt x="69056" y="821099"/>
                      <a:pt x="62389" y="821099"/>
                      <a:pt x="57626" y="821099"/>
                    </a:cubicBezTo>
                    <a:lnTo>
                      <a:pt x="7144" y="820147"/>
                    </a:lnTo>
                    <a:lnTo>
                      <a:pt x="20479" y="778237"/>
                    </a:lnTo>
                    <a:close/>
                    <a:moveTo>
                      <a:pt x="109061" y="745852"/>
                    </a:moveTo>
                    <a:cubicBezTo>
                      <a:pt x="117634" y="743947"/>
                      <a:pt x="128111" y="741089"/>
                      <a:pt x="138589" y="738232"/>
                    </a:cubicBezTo>
                    <a:cubicBezTo>
                      <a:pt x="168116" y="729659"/>
                      <a:pt x="204311" y="718229"/>
                      <a:pt x="245269" y="703942"/>
                    </a:cubicBezTo>
                    <a:cubicBezTo>
                      <a:pt x="286226" y="689654"/>
                      <a:pt x="331946" y="671557"/>
                      <a:pt x="380524" y="649649"/>
                    </a:cubicBezTo>
                    <a:cubicBezTo>
                      <a:pt x="429101" y="628694"/>
                      <a:pt x="481489" y="603929"/>
                      <a:pt x="533876" y="574402"/>
                    </a:cubicBezTo>
                    <a:cubicBezTo>
                      <a:pt x="586264" y="545827"/>
                      <a:pt x="639604" y="512489"/>
                      <a:pt x="689134" y="473437"/>
                    </a:cubicBezTo>
                    <a:cubicBezTo>
                      <a:pt x="712946" y="453434"/>
                      <a:pt x="736759" y="432479"/>
                      <a:pt x="755809" y="410572"/>
                    </a:cubicBezTo>
                    <a:cubicBezTo>
                      <a:pt x="775811" y="388664"/>
                      <a:pt x="791051" y="363899"/>
                      <a:pt x="799624" y="341039"/>
                    </a:cubicBezTo>
                    <a:cubicBezTo>
                      <a:pt x="808196" y="318179"/>
                      <a:pt x="810101" y="297224"/>
                      <a:pt x="805339" y="275317"/>
                    </a:cubicBezTo>
                    <a:cubicBezTo>
                      <a:pt x="803434" y="264839"/>
                      <a:pt x="798671" y="253409"/>
                      <a:pt x="792956" y="242932"/>
                    </a:cubicBezTo>
                    <a:cubicBezTo>
                      <a:pt x="790099" y="237217"/>
                      <a:pt x="786289" y="231502"/>
                      <a:pt x="782479" y="225787"/>
                    </a:cubicBezTo>
                    <a:cubicBezTo>
                      <a:pt x="778669" y="220072"/>
                      <a:pt x="773906" y="214357"/>
                      <a:pt x="770096" y="209594"/>
                    </a:cubicBezTo>
                    <a:cubicBezTo>
                      <a:pt x="768191" y="206737"/>
                      <a:pt x="766286" y="204832"/>
                      <a:pt x="763429" y="201974"/>
                    </a:cubicBezTo>
                    <a:lnTo>
                      <a:pt x="753904" y="192449"/>
                    </a:lnTo>
                    <a:cubicBezTo>
                      <a:pt x="750094" y="187687"/>
                      <a:pt x="744379" y="182924"/>
                      <a:pt x="739616" y="178162"/>
                    </a:cubicBezTo>
                    <a:cubicBezTo>
                      <a:pt x="729139" y="169589"/>
                      <a:pt x="719614" y="162922"/>
                      <a:pt x="709136" y="157207"/>
                    </a:cubicBezTo>
                    <a:cubicBezTo>
                      <a:pt x="698659" y="152444"/>
                      <a:pt x="689134" y="148634"/>
                      <a:pt x="678656" y="147682"/>
                    </a:cubicBezTo>
                    <a:cubicBezTo>
                      <a:pt x="668179" y="145777"/>
                      <a:pt x="657701" y="145777"/>
                      <a:pt x="645319" y="147682"/>
                    </a:cubicBezTo>
                    <a:cubicBezTo>
                      <a:pt x="633889" y="149587"/>
                      <a:pt x="621506" y="152444"/>
                      <a:pt x="609124" y="157207"/>
                    </a:cubicBezTo>
                    <a:cubicBezTo>
                      <a:pt x="596741" y="161969"/>
                      <a:pt x="584359" y="168637"/>
                      <a:pt x="571024" y="175304"/>
                    </a:cubicBezTo>
                    <a:cubicBezTo>
                      <a:pt x="545306" y="189592"/>
                      <a:pt x="521494" y="208642"/>
                      <a:pt x="497681" y="228644"/>
                    </a:cubicBezTo>
                    <a:cubicBezTo>
                      <a:pt x="451009" y="269602"/>
                      <a:pt x="408146" y="316274"/>
                      <a:pt x="370046" y="362947"/>
                    </a:cubicBezTo>
                    <a:cubicBezTo>
                      <a:pt x="331946" y="409619"/>
                      <a:pt x="297656" y="456292"/>
                      <a:pt x="267176" y="500107"/>
                    </a:cubicBezTo>
                    <a:cubicBezTo>
                      <a:pt x="236696" y="543922"/>
                      <a:pt x="209074" y="584879"/>
                      <a:pt x="185261" y="622027"/>
                    </a:cubicBezTo>
                    <a:cubicBezTo>
                      <a:pt x="161449" y="659174"/>
                      <a:pt x="141446" y="691559"/>
                      <a:pt x="125254" y="718229"/>
                    </a:cubicBezTo>
                    <a:cubicBezTo>
                      <a:pt x="120491" y="728707"/>
                      <a:pt x="114776" y="737279"/>
                      <a:pt x="109061" y="745852"/>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B41327F-EEF8-45F4-8701-2742FB36772B}"/>
                  </a:ext>
                </a:extLst>
              </p:cNvPr>
              <p:cNvSpPr/>
              <p:nvPr/>
            </p:nvSpPr>
            <p:spPr>
              <a:xfrm>
                <a:off x="5165276" y="3246076"/>
                <a:ext cx="952500" cy="819150"/>
              </a:xfrm>
              <a:custGeom>
                <a:avLst/>
                <a:gdLst>
                  <a:gd name="connsiteX0" fmla="*/ 844047 w 952500"/>
                  <a:gd name="connsiteY0" fmla="*/ 745852 h 819150"/>
                  <a:gd name="connsiteX1" fmla="*/ 826902 w 952500"/>
                  <a:gd name="connsiteY1" fmla="*/ 718229 h 819150"/>
                  <a:gd name="connsiteX2" fmla="*/ 766894 w 952500"/>
                  <a:gd name="connsiteY2" fmla="*/ 622027 h 819150"/>
                  <a:gd name="connsiteX3" fmla="*/ 684979 w 952500"/>
                  <a:gd name="connsiteY3" fmla="*/ 500107 h 819150"/>
                  <a:gd name="connsiteX4" fmla="*/ 582109 w 952500"/>
                  <a:gd name="connsiteY4" fmla="*/ 362947 h 819150"/>
                  <a:gd name="connsiteX5" fmla="*/ 454474 w 952500"/>
                  <a:gd name="connsiteY5" fmla="*/ 228644 h 819150"/>
                  <a:gd name="connsiteX6" fmla="*/ 381132 w 952500"/>
                  <a:gd name="connsiteY6" fmla="*/ 175304 h 819150"/>
                  <a:gd name="connsiteX7" fmla="*/ 343032 w 952500"/>
                  <a:gd name="connsiteY7" fmla="*/ 157207 h 819150"/>
                  <a:gd name="connsiteX8" fmla="*/ 306837 w 952500"/>
                  <a:gd name="connsiteY8" fmla="*/ 147682 h 819150"/>
                  <a:gd name="connsiteX9" fmla="*/ 273499 w 952500"/>
                  <a:gd name="connsiteY9" fmla="*/ 147682 h 819150"/>
                  <a:gd name="connsiteX10" fmla="*/ 243019 w 952500"/>
                  <a:gd name="connsiteY10" fmla="*/ 157207 h 819150"/>
                  <a:gd name="connsiteX11" fmla="*/ 212539 w 952500"/>
                  <a:gd name="connsiteY11" fmla="*/ 178162 h 819150"/>
                  <a:gd name="connsiteX12" fmla="*/ 198252 w 952500"/>
                  <a:gd name="connsiteY12" fmla="*/ 192449 h 819150"/>
                  <a:gd name="connsiteX13" fmla="*/ 188727 w 952500"/>
                  <a:gd name="connsiteY13" fmla="*/ 201974 h 819150"/>
                  <a:gd name="connsiteX14" fmla="*/ 182059 w 952500"/>
                  <a:gd name="connsiteY14" fmla="*/ 209594 h 819150"/>
                  <a:gd name="connsiteX15" fmla="*/ 169677 w 952500"/>
                  <a:gd name="connsiteY15" fmla="*/ 225787 h 819150"/>
                  <a:gd name="connsiteX16" fmla="*/ 159199 w 952500"/>
                  <a:gd name="connsiteY16" fmla="*/ 242932 h 819150"/>
                  <a:gd name="connsiteX17" fmla="*/ 146817 w 952500"/>
                  <a:gd name="connsiteY17" fmla="*/ 275317 h 819150"/>
                  <a:gd name="connsiteX18" fmla="*/ 152532 w 952500"/>
                  <a:gd name="connsiteY18" fmla="*/ 341039 h 819150"/>
                  <a:gd name="connsiteX19" fmla="*/ 196347 w 952500"/>
                  <a:gd name="connsiteY19" fmla="*/ 410572 h 819150"/>
                  <a:gd name="connsiteX20" fmla="*/ 263022 w 952500"/>
                  <a:gd name="connsiteY20" fmla="*/ 473437 h 819150"/>
                  <a:gd name="connsiteX21" fmla="*/ 418279 w 952500"/>
                  <a:gd name="connsiteY21" fmla="*/ 574402 h 819150"/>
                  <a:gd name="connsiteX22" fmla="*/ 571632 w 952500"/>
                  <a:gd name="connsiteY22" fmla="*/ 649649 h 819150"/>
                  <a:gd name="connsiteX23" fmla="*/ 706887 w 952500"/>
                  <a:gd name="connsiteY23" fmla="*/ 703942 h 819150"/>
                  <a:gd name="connsiteX24" fmla="*/ 813567 w 952500"/>
                  <a:gd name="connsiteY24" fmla="*/ 738232 h 819150"/>
                  <a:gd name="connsiteX25" fmla="*/ 844047 w 952500"/>
                  <a:gd name="connsiteY25" fmla="*/ 745852 h 819150"/>
                  <a:gd name="connsiteX26" fmla="*/ 904054 w 952500"/>
                  <a:gd name="connsiteY26" fmla="*/ 820147 h 819150"/>
                  <a:gd name="connsiteX27" fmla="*/ 896434 w 952500"/>
                  <a:gd name="connsiteY27" fmla="*/ 820147 h 819150"/>
                  <a:gd name="connsiteX28" fmla="*/ 875479 w 952500"/>
                  <a:gd name="connsiteY28" fmla="*/ 820147 h 819150"/>
                  <a:gd name="connsiteX29" fmla="*/ 798327 w 952500"/>
                  <a:gd name="connsiteY29" fmla="*/ 812527 h 819150"/>
                  <a:gd name="connsiteX30" fmla="*/ 682122 w 952500"/>
                  <a:gd name="connsiteY30" fmla="*/ 789667 h 819150"/>
                  <a:gd name="connsiteX31" fmla="*/ 534484 w 952500"/>
                  <a:gd name="connsiteY31" fmla="*/ 747757 h 819150"/>
                  <a:gd name="connsiteX32" fmla="*/ 364939 w 952500"/>
                  <a:gd name="connsiteY32" fmla="*/ 680129 h 819150"/>
                  <a:gd name="connsiteX33" fmla="*/ 275404 w 952500"/>
                  <a:gd name="connsiteY33" fmla="*/ 633457 h 819150"/>
                  <a:gd name="connsiteX34" fmla="*/ 184917 w 952500"/>
                  <a:gd name="connsiteY34" fmla="*/ 575354 h 819150"/>
                  <a:gd name="connsiteX35" fmla="*/ 97287 w 952500"/>
                  <a:gd name="connsiteY35" fmla="*/ 499154 h 819150"/>
                  <a:gd name="connsiteX36" fmla="*/ 26802 w 952500"/>
                  <a:gd name="connsiteY36" fmla="*/ 392474 h 819150"/>
                  <a:gd name="connsiteX37" fmla="*/ 8704 w 952500"/>
                  <a:gd name="connsiteY37" fmla="*/ 321989 h 819150"/>
                  <a:gd name="connsiteX38" fmla="*/ 12514 w 952500"/>
                  <a:gd name="connsiteY38" fmla="*/ 245789 h 819150"/>
                  <a:gd name="connsiteX39" fmla="*/ 38232 w 952500"/>
                  <a:gd name="connsiteY39" fmla="*/ 177209 h 819150"/>
                  <a:gd name="connsiteX40" fmla="*/ 56329 w 952500"/>
                  <a:gd name="connsiteY40" fmla="*/ 146729 h 819150"/>
                  <a:gd name="connsiteX41" fmla="*/ 77284 w 952500"/>
                  <a:gd name="connsiteY41" fmla="*/ 119107 h 819150"/>
                  <a:gd name="connsiteX42" fmla="*/ 88714 w 952500"/>
                  <a:gd name="connsiteY42" fmla="*/ 105772 h 819150"/>
                  <a:gd name="connsiteX43" fmla="*/ 98239 w 952500"/>
                  <a:gd name="connsiteY43" fmla="*/ 96247 h 819150"/>
                  <a:gd name="connsiteX44" fmla="*/ 100144 w 952500"/>
                  <a:gd name="connsiteY44" fmla="*/ 93389 h 819150"/>
                  <a:gd name="connsiteX45" fmla="*/ 101097 w 952500"/>
                  <a:gd name="connsiteY45" fmla="*/ 92437 h 819150"/>
                  <a:gd name="connsiteX46" fmla="*/ 103954 w 952500"/>
                  <a:gd name="connsiteY46" fmla="*/ 89579 h 819150"/>
                  <a:gd name="connsiteX47" fmla="*/ 110622 w 952500"/>
                  <a:gd name="connsiteY47" fmla="*/ 83864 h 819150"/>
                  <a:gd name="connsiteX48" fmla="*/ 123004 w 952500"/>
                  <a:gd name="connsiteY48" fmla="*/ 72434 h 819150"/>
                  <a:gd name="connsiteX49" fmla="*/ 183012 w 952500"/>
                  <a:gd name="connsiteY49" fmla="*/ 32429 h 819150"/>
                  <a:gd name="connsiteX50" fmla="*/ 255402 w 952500"/>
                  <a:gd name="connsiteY50" fmla="*/ 9569 h 819150"/>
                  <a:gd name="connsiteX51" fmla="*/ 329697 w 952500"/>
                  <a:gd name="connsiteY51" fmla="*/ 10522 h 819150"/>
                  <a:gd name="connsiteX52" fmla="*/ 396372 w 952500"/>
                  <a:gd name="connsiteY52" fmla="*/ 29572 h 819150"/>
                  <a:gd name="connsiteX53" fmla="*/ 453522 w 952500"/>
                  <a:gd name="connsiteY53" fmla="*/ 59099 h 819150"/>
                  <a:gd name="connsiteX54" fmla="*/ 545914 w 952500"/>
                  <a:gd name="connsiteY54" fmla="*/ 131489 h 819150"/>
                  <a:gd name="connsiteX55" fmla="*/ 681169 w 952500"/>
                  <a:gd name="connsiteY55" fmla="*/ 289604 h 819150"/>
                  <a:gd name="connsiteX56" fmla="*/ 778324 w 952500"/>
                  <a:gd name="connsiteY56" fmla="*/ 442957 h 819150"/>
                  <a:gd name="connsiteX57" fmla="*/ 816424 w 952500"/>
                  <a:gd name="connsiteY57" fmla="*/ 513442 h 819150"/>
                  <a:gd name="connsiteX58" fmla="*/ 848809 w 952500"/>
                  <a:gd name="connsiteY58" fmla="*/ 578212 h 819150"/>
                  <a:gd name="connsiteX59" fmla="*/ 897387 w 952500"/>
                  <a:gd name="connsiteY59" fmla="*/ 683939 h 819150"/>
                  <a:gd name="connsiteX60" fmla="*/ 925962 w 952500"/>
                  <a:gd name="connsiteY60" fmla="*/ 753472 h 819150"/>
                  <a:gd name="connsiteX61" fmla="*/ 949774 w 952500"/>
                  <a:gd name="connsiteY61" fmla="*/ 821099 h 819150"/>
                  <a:gd name="connsiteX62" fmla="*/ 904054 w 952500"/>
                  <a:gd name="connsiteY62" fmla="*/ 82014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2500" h="819150">
                    <a:moveTo>
                      <a:pt x="844047" y="745852"/>
                    </a:moveTo>
                    <a:cubicBezTo>
                      <a:pt x="839284" y="737279"/>
                      <a:pt x="833569" y="727754"/>
                      <a:pt x="826902" y="718229"/>
                    </a:cubicBezTo>
                    <a:cubicBezTo>
                      <a:pt x="810709" y="691559"/>
                      <a:pt x="789754" y="659174"/>
                      <a:pt x="766894" y="622027"/>
                    </a:cubicBezTo>
                    <a:cubicBezTo>
                      <a:pt x="743082" y="584879"/>
                      <a:pt x="715459" y="543922"/>
                      <a:pt x="684979" y="500107"/>
                    </a:cubicBezTo>
                    <a:cubicBezTo>
                      <a:pt x="654499" y="456292"/>
                      <a:pt x="620209" y="409619"/>
                      <a:pt x="582109" y="362947"/>
                    </a:cubicBezTo>
                    <a:cubicBezTo>
                      <a:pt x="544009" y="316274"/>
                      <a:pt x="502099" y="269602"/>
                      <a:pt x="454474" y="228644"/>
                    </a:cubicBezTo>
                    <a:cubicBezTo>
                      <a:pt x="430662" y="208642"/>
                      <a:pt x="406849" y="189592"/>
                      <a:pt x="381132" y="175304"/>
                    </a:cubicBezTo>
                    <a:cubicBezTo>
                      <a:pt x="368749" y="167684"/>
                      <a:pt x="355414" y="161969"/>
                      <a:pt x="343032" y="157207"/>
                    </a:cubicBezTo>
                    <a:cubicBezTo>
                      <a:pt x="330649" y="152444"/>
                      <a:pt x="318267" y="149587"/>
                      <a:pt x="306837" y="147682"/>
                    </a:cubicBezTo>
                    <a:cubicBezTo>
                      <a:pt x="295407" y="145777"/>
                      <a:pt x="283977" y="145777"/>
                      <a:pt x="273499" y="147682"/>
                    </a:cubicBezTo>
                    <a:cubicBezTo>
                      <a:pt x="263022" y="149587"/>
                      <a:pt x="252544" y="152444"/>
                      <a:pt x="243019" y="157207"/>
                    </a:cubicBezTo>
                    <a:cubicBezTo>
                      <a:pt x="232542" y="162922"/>
                      <a:pt x="223017" y="169589"/>
                      <a:pt x="212539" y="178162"/>
                    </a:cubicBezTo>
                    <a:cubicBezTo>
                      <a:pt x="207777" y="182924"/>
                      <a:pt x="202062" y="187687"/>
                      <a:pt x="198252" y="192449"/>
                    </a:cubicBezTo>
                    <a:lnTo>
                      <a:pt x="188727" y="201974"/>
                    </a:lnTo>
                    <a:cubicBezTo>
                      <a:pt x="185869" y="204832"/>
                      <a:pt x="184917" y="206737"/>
                      <a:pt x="182059" y="209594"/>
                    </a:cubicBezTo>
                    <a:cubicBezTo>
                      <a:pt x="178249" y="214357"/>
                      <a:pt x="173487" y="220072"/>
                      <a:pt x="169677" y="225787"/>
                    </a:cubicBezTo>
                    <a:cubicBezTo>
                      <a:pt x="165867" y="231502"/>
                      <a:pt x="162057" y="237217"/>
                      <a:pt x="159199" y="242932"/>
                    </a:cubicBezTo>
                    <a:cubicBezTo>
                      <a:pt x="153484" y="254362"/>
                      <a:pt x="148722" y="264839"/>
                      <a:pt x="146817" y="275317"/>
                    </a:cubicBezTo>
                    <a:cubicBezTo>
                      <a:pt x="142054" y="296272"/>
                      <a:pt x="143959" y="317227"/>
                      <a:pt x="152532" y="341039"/>
                    </a:cubicBezTo>
                    <a:cubicBezTo>
                      <a:pt x="162057" y="363899"/>
                      <a:pt x="177297" y="387712"/>
                      <a:pt x="196347" y="410572"/>
                    </a:cubicBezTo>
                    <a:cubicBezTo>
                      <a:pt x="216349" y="432479"/>
                      <a:pt x="239209" y="454387"/>
                      <a:pt x="263022" y="473437"/>
                    </a:cubicBezTo>
                    <a:cubicBezTo>
                      <a:pt x="311599" y="512489"/>
                      <a:pt x="365892" y="545827"/>
                      <a:pt x="418279" y="574402"/>
                    </a:cubicBezTo>
                    <a:cubicBezTo>
                      <a:pt x="470667" y="602977"/>
                      <a:pt x="523054" y="627742"/>
                      <a:pt x="571632" y="649649"/>
                    </a:cubicBezTo>
                    <a:cubicBezTo>
                      <a:pt x="620209" y="670604"/>
                      <a:pt x="665929" y="688702"/>
                      <a:pt x="706887" y="703942"/>
                    </a:cubicBezTo>
                    <a:cubicBezTo>
                      <a:pt x="747844" y="718229"/>
                      <a:pt x="783087" y="730612"/>
                      <a:pt x="813567" y="738232"/>
                    </a:cubicBezTo>
                    <a:cubicBezTo>
                      <a:pt x="824997" y="742042"/>
                      <a:pt x="835474" y="743947"/>
                      <a:pt x="844047" y="745852"/>
                    </a:cubicBezTo>
                    <a:close/>
                    <a:moveTo>
                      <a:pt x="904054" y="820147"/>
                    </a:moveTo>
                    <a:cubicBezTo>
                      <a:pt x="904054" y="820147"/>
                      <a:pt x="901197" y="820147"/>
                      <a:pt x="896434" y="820147"/>
                    </a:cubicBezTo>
                    <a:cubicBezTo>
                      <a:pt x="891672" y="820147"/>
                      <a:pt x="885004" y="820147"/>
                      <a:pt x="875479" y="820147"/>
                    </a:cubicBezTo>
                    <a:cubicBezTo>
                      <a:pt x="857382" y="819194"/>
                      <a:pt x="830712" y="817289"/>
                      <a:pt x="798327" y="812527"/>
                    </a:cubicBezTo>
                    <a:cubicBezTo>
                      <a:pt x="765942" y="807764"/>
                      <a:pt x="725937" y="801097"/>
                      <a:pt x="682122" y="789667"/>
                    </a:cubicBezTo>
                    <a:cubicBezTo>
                      <a:pt x="637354" y="779189"/>
                      <a:pt x="587824" y="765854"/>
                      <a:pt x="534484" y="747757"/>
                    </a:cubicBezTo>
                    <a:cubicBezTo>
                      <a:pt x="481144" y="729659"/>
                      <a:pt x="423994" y="707752"/>
                      <a:pt x="364939" y="680129"/>
                    </a:cubicBezTo>
                    <a:cubicBezTo>
                      <a:pt x="335412" y="666794"/>
                      <a:pt x="305884" y="650602"/>
                      <a:pt x="275404" y="633457"/>
                    </a:cubicBezTo>
                    <a:cubicBezTo>
                      <a:pt x="244924" y="616312"/>
                      <a:pt x="214444" y="597262"/>
                      <a:pt x="184917" y="575354"/>
                    </a:cubicBezTo>
                    <a:cubicBezTo>
                      <a:pt x="155389" y="553447"/>
                      <a:pt x="124909" y="528682"/>
                      <a:pt x="97287" y="499154"/>
                    </a:cubicBezTo>
                    <a:cubicBezTo>
                      <a:pt x="71569" y="471532"/>
                      <a:pt x="44899" y="436289"/>
                      <a:pt x="26802" y="392474"/>
                    </a:cubicBezTo>
                    <a:cubicBezTo>
                      <a:pt x="18229" y="370567"/>
                      <a:pt x="11562" y="346754"/>
                      <a:pt x="8704" y="321989"/>
                    </a:cubicBezTo>
                    <a:cubicBezTo>
                      <a:pt x="5847" y="297224"/>
                      <a:pt x="6799" y="270554"/>
                      <a:pt x="12514" y="245789"/>
                    </a:cubicBezTo>
                    <a:cubicBezTo>
                      <a:pt x="17277" y="221024"/>
                      <a:pt x="26802" y="198164"/>
                      <a:pt x="38232" y="177209"/>
                    </a:cubicBezTo>
                    <a:cubicBezTo>
                      <a:pt x="43947" y="166732"/>
                      <a:pt x="49662" y="157207"/>
                      <a:pt x="56329" y="146729"/>
                    </a:cubicBezTo>
                    <a:cubicBezTo>
                      <a:pt x="62997" y="137204"/>
                      <a:pt x="68712" y="128632"/>
                      <a:pt x="77284" y="119107"/>
                    </a:cubicBezTo>
                    <a:cubicBezTo>
                      <a:pt x="81094" y="114344"/>
                      <a:pt x="84904" y="109582"/>
                      <a:pt x="88714" y="105772"/>
                    </a:cubicBezTo>
                    <a:lnTo>
                      <a:pt x="98239" y="96247"/>
                    </a:lnTo>
                    <a:lnTo>
                      <a:pt x="100144" y="93389"/>
                    </a:lnTo>
                    <a:lnTo>
                      <a:pt x="101097" y="92437"/>
                    </a:lnTo>
                    <a:lnTo>
                      <a:pt x="103954" y="89579"/>
                    </a:lnTo>
                    <a:lnTo>
                      <a:pt x="110622" y="83864"/>
                    </a:lnTo>
                    <a:cubicBezTo>
                      <a:pt x="114432" y="80054"/>
                      <a:pt x="119194" y="76244"/>
                      <a:pt x="123004" y="72434"/>
                    </a:cubicBezTo>
                    <a:cubicBezTo>
                      <a:pt x="141102" y="57194"/>
                      <a:pt x="160152" y="43859"/>
                      <a:pt x="183012" y="32429"/>
                    </a:cubicBezTo>
                    <a:cubicBezTo>
                      <a:pt x="204919" y="20999"/>
                      <a:pt x="229684" y="13379"/>
                      <a:pt x="255402" y="9569"/>
                    </a:cubicBezTo>
                    <a:cubicBezTo>
                      <a:pt x="280167" y="5759"/>
                      <a:pt x="305884" y="6712"/>
                      <a:pt x="329697" y="10522"/>
                    </a:cubicBezTo>
                    <a:cubicBezTo>
                      <a:pt x="353509" y="14332"/>
                      <a:pt x="375417" y="20999"/>
                      <a:pt x="396372" y="29572"/>
                    </a:cubicBezTo>
                    <a:cubicBezTo>
                      <a:pt x="416374" y="38144"/>
                      <a:pt x="435424" y="47669"/>
                      <a:pt x="453522" y="59099"/>
                    </a:cubicBezTo>
                    <a:cubicBezTo>
                      <a:pt x="487812" y="81007"/>
                      <a:pt x="518292" y="105772"/>
                      <a:pt x="545914" y="131489"/>
                    </a:cubicBezTo>
                    <a:cubicBezTo>
                      <a:pt x="600207" y="182924"/>
                      <a:pt x="643069" y="237217"/>
                      <a:pt x="681169" y="289604"/>
                    </a:cubicBezTo>
                    <a:cubicBezTo>
                      <a:pt x="719269" y="342944"/>
                      <a:pt x="750702" y="394379"/>
                      <a:pt x="778324" y="442957"/>
                    </a:cubicBezTo>
                    <a:cubicBezTo>
                      <a:pt x="791659" y="467722"/>
                      <a:pt x="804994" y="490582"/>
                      <a:pt x="816424" y="513442"/>
                    </a:cubicBezTo>
                    <a:cubicBezTo>
                      <a:pt x="827854" y="536302"/>
                      <a:pt x="839284" y="557257"/>
                      <a:pt x="848809" y="578212"/>
                    </a:cubicBezTo>
                    <a:cubicBezTo>
                      <a:pt x="868812" y="618217"/>
                      <a:pt x="885004" y="654412"/>
                      <a:pt x="897387" y="683939"/>
                    </a:cubicBezTo>
                    <a:cubicBezTo>
                      <a:pt x="910722" y="713467"/>
                      <a:pt x="919294" y="737279"/>
                      <a:pt x="925962" y="753472"/>
                    </a:cubicBezTo>
                    <a:lnTo>
                      <a:pt x="949774" y="821099"/>
                    </a:lnTo>
                    <a:lnTo>
                      <a:pt x="904054" y="820147"/>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130CC0-649C-4728-9B33-EB116A52B599}"/>
                  </a:ext>
                </a:extLst>
              </p:cNvPr>
              <p:cNvSpPr/>
              <p:nvPr/>
            </p:nvSpPr>
            <p:spPr>
              <a:xfrm>
                <a:off x="6063761" y="2687479"/>
                <a:ext cx="933450" cy="1476375"/>
              </a:xfrm>
              <a:custGeom>
                <a:avLst/>
                <a:gdLst>
                  <a:gd name="connsiteX0" fmla="*/ 16999 w 933450"/>
                  <a:gd name="connsiteY0" fmla="*/ 1477804 h 1476375"/>
                  <a:gd name="connsiteX1" fmla="*/ 30334 w 933450"/>
                  <a:gd name="connsiteY1" fmla="*/ 1027271 h 1476375"/>
                  <a:gd name="connsiteX2" fmla="*/ 177971 w 933450"/>
                  <a:gd name="connsiteY2" fmla="*/ 595789 h 1476375"/>
                  <a:gd name="connsiteX3" fmla="*/ 206546 w 933450"/>
                  <a:gd name="connsiteY3" fmla="*/ 545306 h 1476375"/>
                  <a:gd name="connsiteX4" fmla="*/ 237979 w 933450"/>
                  <a:gd name="connsiteY4" fmla="*/ 496729 h 1476375"/>
                  <a:gd name="connsiteX5" fmla="*/ 272269 w 933450"/>
                  <a:gd name="connsiteY5" fmla="*/ 449104 h 1476375"/>
                  <a:gd name="connsiteX6" fmla="*/ 279889 w 933450"/>
                  <a:gd name="connsiteY6" fmla="*/ 436721 h 1476375"/>
                  <a:gd name="connsiteX7" fmla="*/ 289414 w 933450"/>
                  <a:gd name="connsiteY7" fmla="*/ 425291 h 1476375"/>
                  <a:gd name="connsiteX8" fmla="*/ 307511 w 933450"/>
                  <a:gd name="connsiteY8" fmla="*/ 402431 h 1476375"/>
                  <a:gd name="connsiteX9" fmla="*/ 473246 w 933450"/>
                  <a:gd name="connsiteY9" fmla="*/ 237649 h 1476375"/>
                  <a:gd name="connsiteX10" fmla="*/ 496106 w 933450"/>
                  <a:gd name="connsiteY10" fmla="*/ 218599 h 1476375"/>
                  <a:gd name="connsiteX11" fmla="*/ 519919 w 933450"/>
                  <a:gd name="connsiteY11" fmla="*/ 201454 h 1476375"/>
                  <a:gd name="connsiteX12" fmla="*/ 543731 w 933450"/>
                  <a:gd name="connsiteY12" fmla="*/ 184309 h 1476375"/>
                  <a:gd name="connsiteX13" fmla="*/ 567544 w 933450"/>
                  <a:gd name="connsiteY13" fmla="*/ 167164 h 1476375"/>
                  <a:gd name="connsiteX14" fmla="*/ 617074 w 933450"/>
                  <a:gd name="connsiteY14" fmla="*/ 135731 h 1476375"/>
                  <a:gd name="connsiteX15" fmla="*/ 629456 w 933450"/>
                  <a:gd name="connsiteY15" fmla="*/ 128111 h 1476375"/>
                  <a:gd name="connsiteX16" fmla="*/ 641839 w 933450"/>
                  <a:gd name="connsiteY16" fmla="*/ 120491 h 1476375"/>
                  <a:gd name="connsiteX17" fmla="*/ 667556 w 933450"/>
                  <a:gd name="connsiteY17" fmla="*/ 106204 h 1476375"/>
                  <a:gd name="connsiteX18" fmla="*/ 879011 w 933450"/>
                  <a:gd name="connsiteY18" fmla="*/ 7144 h 1476375"/>
                  <a:gd name="connsiteX19" fmla="*/ 928541 w 933450"/>
                  <a:gd name="connsiteY19" fmla="*/ 150019 h 1476375"/>
                  <a:gd name="connsiteX20" fmla="*/ 731374 w 933450"/>
                  <a:gd name="connsiteY20" fmla="*/ 227171 h 1476375"/>
                  <a:gd name="connsiteX21" fmla="*/ 707561 w 933450"/>
                  <a:gd name="connsiteY21" fmla="*/ 238601 h 1476375"/>
                  <a:gd name="connsiteX22" fmla="*/ 695179 w 933450"/>
                  <a:gd name="connsiteY22" fmla="*/ 244316 h 1476375"/>
                  <a:gd name="connsiteX23" fmla="*/ 683749 w 933450"/>
                  <a:gd name="connsiteY23" fmla="*/ 250984 h 1476375"/>
                  <a:gd name="connsiteX24" fmla="*/ 637076 w 933450"/>
                  <a:gd name="connsiteY24" fmla="*/ 276701 h 1476375"/>
                  <a:gd name="connsiteX25" fmla="*/ 614216 w 933450"/>
                  <a:gd name="connsiteY25" fmla="*/ 290036 h 1476375"/>
                  <a:gd name="connsiteX26" fmla="*/ 592309 w 933450"/>
                  <a:gd name="connsiteY26" fmla="*/ 304324 h 1476375"/>
                  <a:gd name="connsiteX27" fmla="*/ 570401 w 933450"/>
                  <a:gd name="connsiteY27" fmla="*/ 318611 h 1476375"/>
                  <a:gd name="connsiteX28" fmla="*/ 548494 w 933450"/>
                  <a:gd name="connsiteY28" fmla="*/ 333851 h 1476375"/>
                  <a:gd name="connsiteX29" fmla="*/ 388474 w 933450"/>
                  <a:gd name="connsiteY29" fmla="*/ 472916 h 1476375"/>
                  <a:gd name="connsiteX30" fmla="*/ 370376 w 933450"/>
                  <a:gd name="connsiteY30" fmla="*/ 491966 h 1476375"/>
                  <a:gd name="connsiteX31" fmla="*/ 360851 w 933450"/>
                  <a:gd name="connsiteY31" fmla="*/ 501491 h 1476375"/>
                  <a:gd name="connsiteX32" fmla="*/ 352279 w 933450"/>
                  <a:gd name="connsiteY32" fmla="*/ 511969 h 1476375"/>
                  <a:gd name="connsiteX33" fmla="*/ 317989 w 933450"/>
                  <a:gd name="connsiteY33" fmla="*/ 552926 h 1476375"/>
                  <a:gd name="connsiteX34" fmla="*/ 286556 w 933450"/>
                  <a:gd name="connsiteY34" fmla="*/ 595789 h 1476375"/>
                  <a:gd name="connsiteX35" fmla="*/ 257029 w 933450"/>
                  <a:gd name="connsiteY35" fmla="*/ 640556 h 1476375"/>
                  <a:gd name="connsiteX36" fmla="*/ 91294 w 933450"/>
                  <a:gd name="connsiteY36" fmla="*/ 1038701 h 1476375"/>
                  <a:gd name="connsiteX37" fmla="*/ 49384 w 933450"/>
                  <a:gd name="connsiteY37" fmla="*/ 1474946 h 1476375"/>
                  <a:gd name="connsiteX38" fmla="*/ 16999 w 933450"/>
                  <a:gd name="connsiteY38" fmla="*/ 1477804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33450" h="1476375">
                    <a:moveTo>
                      <a:pt x="16999" y="1477804"/>
                    </a:moveTo>
                    <a:cubicBezTo>
                      <a:pt x="-146" y="1328261"/>
                      <a:pt x="5569" y="1176814"/>
                      <a:pt x="30334" y="1027271"/>
                    </a:cubicBezTo>
                    <a:cubicBezTo>
                      <a:pt x="56051" y="877729"/>
                      <a:pt x="103676" y="731044"/>
                      <a:pt x="177971" y="595789"/>
                    </a:cubicBezTo>
                    <a:cubicBezTo>
                      <a:pt x="187496" y="578644"/>
                      <a:pt x="197021" y="562451"/>
                      <a:pt x="206546" y="545306"/>
                    </a:cubicBezTo>
                    <a:lnTo>
                      <a:pt x="237979" y="496729"/>
                    </a:lnTo>
                    <a:cubicBezTo>
                      <a:pt x="249409" y="480536"/>
                      <a:pt x="260839" y="465296"/>
                      <a:pt x="272269" y="449104"/>
                    </a:cubicBezTo>
                    <a:lnTo>
                      <a:pt x="279889" y="436721"/>
                    </a:lnTo>
                    <a:lnTo>
                      <a:pt x="289414" y="425291"/>
                    </a:lnTo>
                    <a:lnTo>
                      <a:pt x="307511" y="402431"/>
                    </a:lnTo>
                    <a:cubicBezTo>
                      <a:pt x="357041" y="343376"/>
                      <a:pt x="412286" y="287179"/>
                      <a:pt x="473246" y="237649"/>
                    </a:cubicBezTo>
                    <a:cubicBezTo>
                      <a:pt x="480866" y="231934"/>
                      <a:pt x="488486" y="225266"/>
                      <a:pt x="496106" y="218599"/>
                    </a:cubicBezTo>
                    <a:lnTo>
                      <a:pt x="519919" y="201454"/>
                    </a:lnTo>
                    <a:lnTo>
                      <a:pt x="543731" y="184309"/>
                    </a:lnTo>
                    <a:cubicBezTo>
                      <a:pt x="551351" y="178594"/>
                      <a:pt x="558971" y="172879"/>
                      <a:pt x="567544" y="167164"/>
                    </a:cubicBezTo>
                    <a:lnTo>
                      <a:pt x="617074" y="135731"/>
                    </a:lnTo>
                    <a:lnTo>
                      <a:pt x="629456" y="128111"/>
                    </a:lnTo>
                    <a:cubicBezTo>
                      <a:pt x="633266" y="125254"/>
                      <a:pt x="638029" y="123349"/>
                      <a:pt x="641839" y="120491"/>
                    </a:cubicBezTo>
                    <a:lnTo>
                      <a:pt x="667556" y="106204"/>
                    </a:lnTo>
                    <a:cubicBezTo>
                      <a:pt x="735184" y="67151"/>
                      <a:pt x="806621" y="36671"/>
                      <a:pt x="879011" y="7144"/>
                    </a:cubicBezTo>
                    <a:lnTo>
                      <a:pt x="928541" y="150019"/>
                    </a:lnTo>
                    <a:cubicBezTo>
                      <a:pt x="861866" y="171926"/>
                      <a:pt x="794239" y="195739"/>
                      <a:pt x="731374" y="227171"/>
                    </a:cubicBezTo>
                    <a:lnTo>
                      <a:pt x="707561" y="238601"/>
                    </a:lnTo>
                    <a:cubicBezTo>
                      <a:pt x="703751" y="240506"/>
                      <a:pt x="699941" y="242411"/>
                      <a:pt x="695179" y="244316"/>
                    </a:cubicBezTo>
                    <a:lnTo>
                      <a:pt x="683749" y="250984"/>
                    </a:lnTo>
                    <a:lnTo>
                      <a:pt x="637076" y="276701"/>
                    </a:lnTo>
                    <a:cubicBezTo>
                      <a:pt x="629456" y="280511"/>
                      <a:pt x="621836" y="285274"/>
                      <a:pt x="614216" y="290036"/>
                    </a:cubicBezTo>
                    <a:lnTo>
                      <a:pt x="592309" y="304324"/>
                    </a:lnTo>
                    <a:lnTo>
                      <a:pt x="570401" y="318611"/>
                    </a:lnTo>
                    <a:cubicBezTo>
                      <a:pt x="562781" y="323374"/>
                      <a:pt x="556114" y="329089"/>
                      <a:pt x="548494" y="333851"/>
                    </a:cubicBezTo>
                    <a:cubicBezTo>
                      <a:pt x="490391" y="373856"/>
                      <a:pt x="438004" y="421481"/>
                      <a:pt x="388474" y="472916"/>
                    </a:cubicBezTo>
                    <a:lnTo>
                      <a:pt x="370376" y="491966"/>
                    </a:lnTo>
                    <a:lnTo>
                      <a:pt x="360851" y="501491"/>
                    </a:lnTo>
                    <a:lnTo>
                      <a:pt x="352279" y="511969"/>
                    </a:lnTo>
                    <a:cubicBezTo>
                      <a:pt x="340849" y="525304"/>
                      <a:pt x="329419" y="539591"/>
                      <a:pt x="317989" y="552926"/>
                    </a:cubicBezTo>
                    <a:lnTo>
                      <a:pt x="286556" y="595789"/>
                    </a:lnTo>
                    <a:cubicBezTo>
                      <a:pt x="276079" y="610076"/>
                      <a:pt x="266554" y="625316"/>
                      <a:pt x="257029" y="640556"/>
                    </a:cubicBezTo>
                    <a:cubicBezTo>
                      <a:pt x="179876" y="761524"/>
                      <a:pt x="124631" y="896779"/>
                      <a:pt x="91294" y="1038701"/>
                    </a:cubicBezTo>
                    <a:cubicBezTo>
                      <a:pt x="57956" y="1180624"/>
                      <a:pt x="42716" y="1328261"/>
                      <a:pt x="49384" y="1474946"/>
                    </a:cubicBezTo>
                    <a:lnTo>
                      <a:pt x="16999" y="1477804"/>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1235C94-F577-48F1-AF22-C2064C475952}"/>
                  </a:ext>
                </a:extLst>
              </p:cNvPr>
              <p:cNvSpPr/>
              <p:nvPr/>
            </p:nvSpPr>
            <p:spPr>
              <a:xfrm>
                <a:off x="5496401" y="2864644"/>
                <a:ext cx="628650" cy="1257300"/>
              </a:xfrm>
              <a:custGeom>
                <a:avLst/>
                <a:gdLst>
                  <a:gd name="connsiteX0" fmla="*/ 576739 w 628650"/>
                  <a:gd name="connsiteY0" fmla="*/ 1249204 h 1257300"/>
                  <a:gd name="connsiteX1" fmla="*/ 556736 w 628650"/>
                  <a:gd name="connsiteY1" fmla="*/ 900589 h 1257300"/>
                  <a:gd name="connsiteX2" fmla="*/ 468154 w 628650"/>
                  <a:gd name="connsiteY2" fmla="*/ 569119 h 1257300"/>
                  <a:gd name="connsiteX3" fmla="*/ 285274 w 628650"/>
                  <a:gd name="connsiteY3" fmla="*/ 296704 h 1257300"/>
                  <a:gd name="connsiteX4" fmla="*/ 155734 w 628650"/>
                  <a:gd name="connsiteY4" fmla="*/ 205264 h 1257300"/>
                  <a:gd name="connsiteX5" fmla="*/ 7144 w 628650"/>
                  <a:gd name="connsiteY5" fmla="*/ 152876 h 1257300"/>
                  <a:gd name="connsiteX6" fmla="*/ 46196 w 628650"/>
                  <a:gd name="connsiteY6" fmla="*/ 7144 h 1257300"/>
                  <a:gd name="connsiteX7" fmla="*/ 223361 w 628650"/>
                  <a:gd name="connsiteY7" fmla="*/ 88106 h 1257300"/>
                  <a:gd name="connsiteX8" fmla="*/ 371951 w 628650"/>
                  <a:gd name="connsiteY8" fmla="*/ 212884 h 1257300"/>
                  <a:gd name="connsiteX9" fmla="*/ 481489 w 628650"/>
                  <a:gd name="connsiteY9" fmla="*/ 368141 h 1257300"/>
                  <a:gd name="connsiteX10" fmla="*/ 553879 w 628650"/>
                  <a:gd name="connsiteY10" fmla="*/ 539591 h 1257300"/>
                  <a:gd name="connsiteX11" fmla="*/ 617696 w 628650"/>
                  <a:gd name="connsiteY11" fmla="*/ 896779 h 1257300"/>
                  <a:gd name="connsiteX12" fmla="*/ 607219 w 628650"/>
                  <a:gd name="connsiteY12" fmla="*/ 1253966 h 1257300"/>
                  <a:gd name="connsiteX13" fmla="*/ 576739 w 628650"/>
                  <a:gd name="connsiteY13" fmla="*/ 1249204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650" h="1257300">
                    <a:moveTo>
                      <a:pt x="576739" y="1249204"/>
                    </a:moveTo>
                    <a:cubicBezTo>
                      <a:pt x="580549" y="1132046"/>
                      <a:pt x="573881" y="1014889"/>
                      <a:pt x="556736" y="900589"/>
                    </a:cubicBezTo>
                    <a:cubicBezTo>
                      <a:pt x="539591" y="786289"/>
                      <a:pt x="511969" y="672941"/>
                      <a:pt x="468154" y="569119"/>
                    </a:cubicBezTo>
                    <a:cubicBezTo>
                      <a:pt x="424339" y="465296"/>
                      <a:pt x="364331" y="369094"/>
                      <a:pt x="285274" y="296704"/>
                    </a:cubicBezTo>
                    <a:cubicBezTo>
                      <a:pt x="246221" y="260509"/>
                      <a:pt x="202406" y="229076"/>
                      <a:pt x="155734" y="205264"/>
                    </a:cubicBezTo>
                    <a:cubicBezTo>
                      <a:pt x="108109" y="181451"/>
                      <a:pt x="58579" y="164306"/>
                      <a:pt x="7144" y="152876"/>
                    </a:cubicBezTo>
                    <a:lnTo>
                      <a:pt x="46196" y="7144"/>
                    </a:lnTo>
                    <a:cubicBezTo>
                      <a:pt x="108109" y="27146"/>
                      <a:pt x="168116" y="53816"/>
                      <a:pt x="223361" y="88106"/>
                    </a:cubicBezTo>
                    <a:cubicBezTo>
                      <a:pt x="278606" y="122396"/>
                      <a:pt x="328136" y="165259"/>
                      <a:pt x="371951" y="212884"/>
                    </a:cubicBezTo>
                    <a:cubicBezTo>
                      <a:pt x="414814" y="260509"/>
                      <a:pt x="451961" y="312896"/>
                      <a:pt x="481489" y="368141"/>
                    </a:cubicBezTo>
                    <a:cubicBezTo>
                      <a:pt x="511016" y="423386"/>
                      <a:pt x="534829" y="480536"/>
                      <a:pt x="553879" y="539591"/>
                    </a:cubicBezTo>
                    <a:cubicBezTo>
                      <a:pt x="591979" y="656749"/>
                      <a:pt x="610076" y="776764"/>
                      <a:pt x="617696" y="896779"/>
                    </a:cubicBezTo>
                    <a:cubicBezTo>
                      <a:pt x="625316" y="1016794"/>
                      <a:pt x="621506" y="1135856"/>
                      <a:pt x="607219" y="1253966"/>
                    </a:cubicBezTo>
                    <a:lnTo>
                      <a:pt x="576739" y="1249204"/>
                    </a:lnTo>
                    <a:close/>
                  </a:path>
                </a:pathLst>
              </a:custGeom>
              <a:grpFill/>
              <a:ln w="9525" cap="flat">
                <a:noFill/>
                <a:prstDash val="solid"/>
                <a:miter/>
              </a:ln>
            </p:spPr>
            <p:txBody>
              <a:bodyPr rtlCol="0" anchor="ctr"/>
              <a:lstStyle/>
              <a:p>
                <a:endParaRPr lang="en-US"/>
              </a:p>
            </p:txBody>
          </p:sp>
        </p:grpSp>
        <p:sp>
          <p:nvSpPr>
            <p:cNvPr id="117" name="Rectangle 116">
              <a:extLst>
                <a:ext uri="{FF2B5EF4-FFF2-40B4-BE49-F238E27FC236}">
                  <a16:creationId xmlns:a16="http://schemas.microsoft.com/office/drawing/2014/main" id="{CB9E7D4A-064F-4D7D-AEFB-9E1675E2C34B}"/>
                </a:ext>
              </a:extLst>
            </p:cNvPr>
            <p:cNvSpPr/>
            <p:nvPr/>
          </p:nvSpPr>
          <p:spPr>
            <a:xfrm>
              <a:off x="3790950" y="2772505"/>
              <a:ext cx="2447925" cy="399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25EA908-008D-495E-8A1B-97C3A4FFB7F1}"/>
                </a:ext>
              </a:extLst>
            </p:cNvPr>
            <p:cNvSpPr/>
            <p:nvPr/>
          </p:nvSpPr>
          <p:spPr>
            <a:xfrm>
              <a:off x="3900488" y="3171825"/>
              <a:ext cx="2228849" cy="14763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70309870-8162-44C0-A683-2D3130314C3A}"/>
                </a:ext>
              </a:extLst>
            </p:cNvPr>
            <p:cNvSpPr/>
            <p:nvPr/>
          </p:nvSpPr>
          <p:spPr>
            <a:xfrm>
              <a:off x="3900488" y="3171825"/>
              <a:ext cx="2228849" cy="45719"/>
            </a:xfrm>
            <a:prstGeom prst="rect">
              <a:avLst/>
            </a:prstGeom>
            <a:solidFill>
              <a:schemeClr val="accent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그룹 95">
            <a:extLst>
              <a:ext uri="{FF2B5EF4-FFF2-40B4-BE49-F238E27FC236}">
                <a16:creationId xmlns:a16="http://schemas.microsoft.com/office/drawing/2014/main" id="{3B4260DA-8282-45EF-B805-F0830FFFD041}"/>
              </a:ext>
            </a:extLst>
          </p:cNvPr>
          <p:cNvGrpSpPr/>
          <p:nvPr/>
        </p:nvGrpSpPr>
        <p:grpSpPr>
          <a:xfrm rot="1153036">
            <a:off x="536158" y="1895702"/>
            <a:ext cx="1546307" cy="1710359"/>
            <a:chOff x="6380731" y="3501815"/>
            <a:chExt cx="2051981" cy="2269681"/>
          </a:xfrm>
        </p:grpSpPr>
        <p:sp>
          <p:nvSpPr>
            <p:cNvPr id="110" name="Freeform 3">
              <a:extLst>
                <a:ext uri="{FF2B5EF4-FFF2-40B4-BE49-F238E27FC236}">
                  <a16:creationId xmlns:a16="http://schemas.microsoft.com/office/drawing/2014/main" id="{4FE33892-C0F0-4EDE-A8CD-6FCF89C9787E}"/>
                </a:ext>
              </a:extLst>
            </p:cNvPr>
            <p:cNvSpPr/>
            <p:nvPr/>
          </p:nvSpPr>
          <p:spPr>
            <a:xfrm>
              <a:off x="6651002" y="3501815"/>
              <a:ext cx="1781710" cy="2012329"/>
            </a:xfrm>
            <a:custGeom>
              <a:avLst/>
              <a:gdLst>
                <a:gd name="connsiteX0" fmla="*/ 609600 w 2057400"/>
                <a:gd name="connsiteY0" fmla="*/ 0 h 2349500"/>
                <a:gd name="connsiteX1" fmla="*/ 0 w 2057400"/>
                <a:gd name="connsiteY1" fmla="*/ 330200 h 2349500"/>
                <a:gd name="connsiteX2" fmla="*/ 1701800 w 2057400"/>
                <a:gd name="connsiteY2" fmla="*/ 2349500 h 2349500"/>
                <a:gd name="connsiteX3" fmla="*/ 2057400 w 2057400"/>
                <a:gd name="connsiteY3" fmla="*/ 1625600 h 2349500"/>
                <a:gd name="connsiteX4" fmla="*/ 609600 w 2057400"/>
                <a:gd name="connsiteY4" fmla="*/ 0 h 2349500"/>
                <a:gd name="connsiteX0" fmla="*/ 647700 w 2057400"/>
                <a:gd name="connsiteY0" fmla="*/ 0 h 2349500"/>
                <a:gd name="connsiteX1" fmla="*/ 0 w 2057400"/>
                <a:gd name="connsiteY1" fmla="*/ 330200 h 2349500"/>
                <a:gd name="connsiteX2" fmla="*/ 1701800 w 2057400"/>
                <a:gd name="connsiteY2" fmla="*/ 2349500 h 2349500"/>
                <a:gd name="connsiteX3" fmla="*/ 2057400 w 2057400"/>
                <a:gd name="connsiteY3" fmla="*/ 1625600 h 2349500"/>
                <a:gd name="connsiteX4" fmla="*/ 647700 w 2057400"/>
                <a:gd name="connsiteY4" fmla="*/ 0 h 2349500"/>
                <a:gd name="connsiteX0" fmla="*/ 657225 w 2057400"/>
                <a:gd name="connsiteY0" fmla="*/ 0 h 2363788"/>
                <a:gd name="connsiteX1" fmla="*/ 0 w 2057400"/>
                <a:gd name="connsiteY1" fmla="*/ 344488 h 2363788"/>
                <a:gd name="connsiteX2" fmla="*/ 1701800 w 2057400"/>
                <a:gd name="connsiteY2" fmla="*/ 2363788 h 2363788"/>
                <a:gd name="connsiteX3" fmla="*/ 2057400 w 2057400"/>
                <a:gd name="connsiteY3" fmla="*/ 1639888 h 2363788"/>
                <a:gd name="connsiteX4" fmla="*/ 657225 w 2057400"/>
                <a:gd name="connsiteY4" fmla="*/ 0 h 2363788"/>
                <a:gd name="connsiteX0" fmla="*/ 657225 w 2066925"/>
                <a:gd name="connsiteY0" fmla="*/ 0 h 2363788"/>
                <a:gd name="connsiteX1" fmla="*/ 0 w 2066925"/>
                <a:gd name="connsiteY1" fmla="*/ 344488 h 2363788"/>
                <a:gd name="connsiteX2" fmla="*/ 1701800 w 2066925"/>
                <a:gd name="connsiteY2" fmla="*/ 2363788 h 2363788"/>
                <a:gd name="connsiteX3" fmla="*/ 2066925 w 2066925"/>
                <a:gd name="connsiteY3" fmla="*/ 1601788 h 2363788"/>
                <a:gd name="connsiteX4" fmla="*/ 657225 w 2066925"/>
                <a:gd name="connsiteY4" fmla="*/ 0 h 2363788"/>
                <a:gd name="connsiteX0" fmla="*/ 657225 w 2066925"/>
                <a:gd name="connsiteY0" fmla="*/ 0 h 2363788"/>
                <a:gd name="connsiteX1" fmla="*/ 0 w 2066925"/>
                <a:gd name="connsiteY1" fmla="*/ 344488 h 2363788"/>
                <a:gd name="connsiteX2" fmla="*/ 1677987 w 2066925"/>
                <a:gd name="connsiteY2" fmla="*/ 2363788 h 2363788"/>
                <a:gd name="connsiteX3" fmla="*/ 2066925 w 2066925"/>
                <a:gd name="connsiteY3" fmla="*/ 1601788 h 2363788"/>
                <a:gd name="connsiteX4" fmla="*/ 657225 w 2066925"/>
                <a:gd name="connsiteY4" fmla="*/ 0 h 2363788"/>
                <a:gd name="connsiteX0" fmla="*/ 614363 w 2024063"/>
                <a:gd name="connsiteY0" fmla="*/ 0 h 2363788"/>
                <a:gd name="connsiteX1" fmla="*/ 0 w 2024063"/>
                <a:gd name="connsiteY1" fmla="*/ 354013 h 2363788"/>
                <a:gd name="connsiteX2" fmla="*/ 1635125 w 2024063"/>
                <a:gd name="connsiteY2" fmla="*/ 2363788 h 2363788"/>
                <a:gd name="connsiteX3" fmla="*/ 2024063 w 2024063"/>
                <a:gd name="connsiteY3" fmla="*/ 1601788 h 2363788"/>
                <a:gd name="connsiteX4" fmla="*/ 614363 w 2024063"/>
                <a:gd name="connsiteY4" fmla="*/ 0 h 2363788"/>
                <a:gd name="connsiteX0" fmla="*/ 813722 w 2024063"/>
                <a:gd name="connsiteY0" fmla="*/ 0 h 2548163"/>
                <a:gd name="connsiteX1" fmla="*/ 0 w 2024063"/>
                <a:gd name="connsiteY1" fmla="*/ 538388 h 2548163"/>
                <a:gd name="connsiteX2" fmla="*/ 1635125 w 2024063"/>
                <a:gd name="connsiteY2" fmla="*/ 2548163 h 2548163"/>
                <a:gd name="connsiteX3" fmla="*/ 2024063 w 2024063"/>
                <a:gd name="connsiteY3" fmla="*/ 1786163 h 2548163"/>
                <a:gd name="connsiteX4" fmla="*/ 813722 w 2024063"/>
                <a:gd name="connsiteY4" fmla="*/ 0 h 2548163"/>
                <a:gd name="connsiteX0" fmla="*/ 813722 w 2090741"/>
                <a:gd name="connsiteY0" fmla="*/ 0 h 2548163"/>
                <a:gd name="connsiteX1" fmla="*/ 0 w 2090741"/>
                <a:gd name="connsiteY1" fmla="*/ 538388 h 2548163"/>
                <a:gd name="connsiteX2" fmla="*/ 1635125 w 2090741"/>
                <a:gd name="connsiteY2" fmla="*/ 2548163 h 2548163"/>
                <a:gd name="connsiteX3" fmla="*/ 2090741 w 2090741"/>
                <a:gd name="connsiteY3" fmla="*/ 1648320 h 2548163"/>
                <a:gd name="connsiteX4" fmla="*/ 813722 w 2090741"/>
                <a:gd name="connsiteY4" fmla="*/ 0 h 2548163"/>
                <a:gd name="connsiteX0" fmla="*/ 813722 w 2160628"/>
                <a:gd name="connsiteY0" fmla="*/ 0 h 2548163"/>
                <a:gd name="connsiteX1" fmla="*/ 0 w 2160628"/>
                <a:gd name="connsiteY1" fmla="*/ 538388 h 2548163"/>
                <a:gd name="connsiteX2" fmla="*/ 1635125 w 2160628"/>
                <a:gd name="connsiteY2" fmla="*/ 2548163 h 2548163"/>
                <a:gd name="connsiteX3" fmla="*/ 2160629 w 2160628"/>
                <a:gd name="connsiteY3" fmla="*/ 1556753 h 2548163"/>
                <a:gd name="connsiteX4" fmla="*/ 813722 w 2160628"/>
                <a:gd name="connsiteY4" fmla="*/ 0 h 2548163"/>
                <a:gd name="connsiteX0" fmla="*/ 862758 w 2160629"/>
                <a:gd name="connsiteY0" fmla="*/ 0 h 2605825"/>
                <a:gd name="connsiteX1" fmla="*/ 0 w 2160629"/>
                <a:gd name="connsiteY1" fmla="*/ 596050 h 2605825"/>
                <a:gd name="connsiteX2" fmla="*/ 1635125 w 2160629"/>
                <a:gd name="connsiteY2" fmla="*/ 2605825 h 2605825"/>
                <a:gd name="connsiteX3" fmla="*/ 2160629 w 2160629"/>
                <a:gd name="connsiteY3" fmla="*/ 1614415 h 2605825"/>
                <a:gd name="connsiteX4" fmla="*/ 862758 w 2160629"/>
                <a:gd name="connsiteY4" fmla="*/ 0 h 2605825"/>
                <a:gd name="connsiteX0" fmla="*/ 838696 w 2136567"/>
                <a:gd name="connsiteY0" fmla="*/ 0 h 2605825"/>
                <a:gd name="connsiteX1" fmla="*/ 1 w 2136567"/>
                <a:gd name="connsiteY1" fmla="*/ 608422 h 2605825"/>
                <a:gd name="connsiteX2" fmla="*/ 1611063 w 2136567"/>
                <a:gd name="connsiteY2" fmla="*/ 2605825 h 2605825"/>
                <a:gd name="connsiteX3" fmla="*/ 2136567 w 2136567"/>
                <a:gd name="connsiteY3" fmla="*/ 1614415 h 2605825"/>
                <a:gd name="connsiteX4" fmla="*/ 838696 w 2136567"/>
                <a:gd name="connsiteY4" fmla="*/ 0 h 26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567" h="2605825">
                  <a:moveTo>
                    <a:pt x="838696" y="0"/>
                  </a:moveTo>
                  <a:lnTo>
                    <a:pt x="1" y="608422"/>
                  </a:lnTo>
                  <a:lnTo>
                    <a:pt x="1611063" y="2605825"/>
                  </a:lnTo>
                  <a:lnTo>
                    <a:pt x="2136567" y="1614415"/>
                  </a:lnTo>
                  <a:lnTo>
                    <a:pt x="838696" y="0"/>
                  </a:lnTo>
                  <a:close/>
                </a:path>
              </a:pathLst>
            </a:custGeom>
            <a:gradFill>
              <a:gsLst>
                <a:gs pos="0">
                  <a:schemeClr val="accent1">
                    <a:lumMod val="50000"/>
                    <a:lumOff val="50000"/>
                  </a:schemeClr>
                </a:gs>
                <a:gs pos="100000">
                  <a:schemeClr val="accent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1" name="Freeform 4">
              <a:extLst>
                <a:ext uri="{FF2B5EF4-FFF2-40B4-BE49-F238E27FC236}">
                  <a16:creationId xmlns:a16="http://schemas.microsoft.com/office/drawing/2014/main" id="{16F880FB-8FD6-48D0-B4C2-7FE0F0A6DBCD}"/>
                </a:ext>
              </a:extLst>
            </p:cNvPr>
            <p:cNvSpPr/>
            <p:nvPr/>
          </p:nvSpPr>
          <p:spPr>
            <a:xfrm>
              <a:off x="6380731" y="4011148"/>
              <a:ext cx="1104079" cy="1746841"/>
            </a:xfrm>
            <a:custGeom>
              <a:avLst/>
              <a:gdLst>
                <a:gd name="connsiteX0" fmla="*/ 317500 w 1333500"/>
                <a:gd name="connsiteY0" fmla="*/ 0 h 2463800"/>
                <a:gd name="connsiteX1" fmla="*/ 0 w 1333500"/>
                <a:gd name="connsiteY1" fmla="*/ 165100 h 2463800"/>
                <a:gd name="connsiteX2" fmla="*/ 1104900 w 1333500"/>
                <a:gd name="connsiteY2" fmla="*/ 2463800 h 2463800"/>
                <a:gd name="connsiteX3" fmla="*/ 1333500 w 1333500"/>
                <a:gd name="connsiteY3" fmla="*/ 1689100 h 2463800"/>
                <a:gd name="connsiteX4" fmla="*/ 317500 w 1333500"/>
                <a:gd name="connsiteY4" fmla="*/ 0 h 2463800"/>
                <a:gd name="connsiteX0" fmla="*/ 331788 w 1333500"/>
                <a:gd name="connsiteY0" fmla="*/ 0 h 2416175"/>
                <a:gd name="connsiteX1" fmla="*/ 0 w 1333500"/>
                <a:gd name="connsiteY1" fmla="*/ 117475 h 2416175"/>
                <a:gd name="connsiteX2" fmla="*/ 1104900 w 1333500"/>
                <a:gd name="connsiteY2" fmla="*/ 2416175 h 2416175"/>
                <a:gd name="connsiteX3" fmla="*/ 1333500 w 1333500"/>
                <a:gd name="connsiteY3" fmla="*/ 1641475 h 2416175"/>
                <a:gd name="connsiteX4" fmla="*/ 331788 w 1333500"/>
                <a:gd name="connsiteY4" fmla="*/ 0 h 2416175"/>
                <a:gd name="connsiteX0" fmla="*/ 331788 w 1362075"/>
                <a:gd name="connsiteY0" fmla="*/ 0 h 2416175"/>
                <a:gd name="connsiteX1" fmla="*/ 0 w 1362075"/>
                <a:gd name="connsiteY1" fmla="*/ 117475 h 2416175"/>
                <a:gd name="connsiteX2" fmla="*/ 1104900 w 1362075"/>
                <a:gd name="connsiteY2" fmla="*/ 2416175 h 2416175"/>
                <a:gd name="connsiteX3" fmla="*/ 1362075 w 1362075"/>
                <a:gd name="connsiteY3" fmla="*/ 1736725 h 2416175"/>
                <a:gd name="connsiteX4" fmla="*/ 331788 w 1362075"/>
                <a:gd name="connsiteY4" fmla="*/ 0 h 2416175"/>
                <a:gd name="connsiteX0" fmla="*/ 331788 w 1381125"/>
                <a:gd name="connsiteY0" fmla="*/ 0 h 2416175"/>
                <a:gd name="connsiteX1" fmla="*/ 0 w 1381125"/>
                <a:gd name="connsiteY1" fmla="*/ 117475 h 2416175"/>
                <a:gd name="connsiteX2" fmla="*/ 1104900 w 1381125"/>
                <a:gd name="connsiteY2" fmla="*/ 2416175 h 2416175"/>
                <a:gd name="connsiteX3" fmla="*/ 1381125 w 1381125"/>
                <a:gd name="connsiteY3" fmla="*/ 1722437 h 2416175"/>
                <a:gd name="connsiteX4" fmla="*/ 331788 w 1381125"/>
                <a:gd name="connsiteY4" fmla="*/ 0 h 2416175"/>
                <a:gd name="connsiteX0" fmla="*/ 331788 w 1381125"/>
                <a:gd name="connsiteY0" fmla="*/ 0 h 2349500"/>
                <a:gd name="connsiteX1" fmla="*/ 0 w 1381125"/>
                <a:gd name="connsiteY1" fmla="*/ 117475 h 2349500"/>
                <a:gd name="connsiteX2" fmla="*/ 1152525 w 1381125"/>
                <a:gd name="connsiteY2" fmla="*/ 2349500 h 2349500"/>
                <a:gd name="connsiteX3" fmla="*/ 1381125 w 1381125"/>
                <a:gd name="connsiteY3" fmla="*/ 1722437 h 2349500"/>
                <a:gd name="connsiteX4" fmla="*/ 331788 w 1381125"/>
                <a:gd name="connsiteY4" fmla="*/ 0 h 2349500"/>
                <a:gd name="connsiteX0" fmla="*/ 284163 w 1333500"/>
                <a:gd name="connsiteY0" fmla="*/ 0 h 2349500"/>
                <a:gd name="connsiteX1" fmla="*/ 0 w 1333500"/>
                <a:gd name="connsiteY1" fmla="*/ 117475 h 2349500"/>
                <a:gd name="connsiteX2" fmla="*/ 1104900 w 1333500"/>
                <a:gd name="connsiteY2" fmla="*/ 2349500 h 2349500"/>
                <a:gd name="connsiteX3" fmla="*/ 1333500 w 1333500"/>
                <a:gd name="connsiteY3" fmla="*/ 1722437 h 2349500"/>
                <a:gd name="connsiteX4" fmla="*/ 284163 w 1333500"/>
                <a:gd name="connsiteY4" fmla="*/ 0 h 2349500"/>
                <a:gd name="connsiteX0" fmla="*/ 284163 w 1333500"/>
                <a:gd name="connsiteY0" fmla="*/ 0 h 2335212"/>
                <a:gd name="connsiteX1" fmla="*/ 0 w 1333500"/>
                <a:gd name="connsiteY1" fmla="*/ 117475 h 2335212"/>
                <a:gd name="connsiteX2" fmla="*/ 1109663 w 1333500"/>
                <a:gd name="connsiteY2" fmla="*/ 2335212 h 2335212"/>
                <a:gd name="connsiteX3" fmla="*/ 1333500 w 1333500"/>
                <a:gd name="connsiteY3" fmla="*/ 1722437 h 2335212"/>
                <a:gd name="connsiteX4" fmla="*/ 284163 w 1333500"/>
                <a:gd name="connsiteY4" fmla="*/ 0 h 2335212"/>
                <a:gd name="connsiteX0" fmla="*/ 284163 w 1333500"/>
                <a:gd name="connsiteY0" fmla="*/ 0 h 2349500"/>
                <a:gd name="connsiteX1" fmla="*/ 0 w 1333500"/>
                <a:gd name="connsiteY1" fmla="*/ 117475 h 2349500"/>
                <a:gd name="connsiteX2" fmla="*/ 1109663 w 1333500"/>
                <a:gd name="connsiteY2" fmla="*/ 2349500 h 2349500"/>
                <a:gd name="connsiteX3" fmla="*/ 1333500 w 1333500"/>
                <a:gd name="connsiteY3" fmla="*/ 1722437 h 2349500"/>
                <a:gd name="connsiteX4" fmla="*/ 284163 w 1333500"/>
                <a:gd name="connsiteY4" fmla="*/ 0 h 2349500"/>
                <a:gd name="connsiteX0" fmla="*/ 284163 w 1323975"/>
                <a:gd name="connsiteY0" fmla="*/ 0 h 2349500"/>
                <a:gd name="connsiteX1" fmla="*/ 0 w 1323975"/>
                <a:gd name="connsiteY1" fmla="*/ 117475 h 2349500"/>
                <a:gd name="connsiteX2" fmla="*/ 1109663 w 1323975"/>
                <a:gd name="connsiteY2" fmla="*/ 2349500 h 2349500"/>
                <a:gd name="connsiteX3" fmla="*/ 1323975 w 1323975"/>
                <a:gd name="connsiteY3" fmla="*/ 1727199 h 2349500"/>
                <a:gd name="connsiteX4" fmla="*/ 284163 w 1323975"/>
                <a:gd name="connsiteY4" fmla="*/ 0 h 2349500"/>
                <a:gd name="connsiteX0" fmla="*/ 284163 w 1323975"/>
                <a:gd name="connsiteY0" fmla="*/ 0 h 2262036"/>
                <a:gd name="connsiteX1" fmla="*/ 0 w 1323975"/>
                <a:gd name="connsiteY1" fmla="*/ 117475 h 2262036"/>
                <a:gd name="connsiteX2" fmla="*/ 1157371 w 1323975"/>
                <a:gd name="connsiteY2" fmla="*/ 2262036 h 2262036"/>
                <a:gd name="connsiteX3" fmla="*/ 1323975 w 1323975"/>
                <a:gd name="connsiteY3" fmla="*/ 1727199 h 2262036"/>
                <a:gd name="connsiteX4" fmla="*/ 284163 w 1323975"/>
                <a:gd name="connsiteY4" fmla="*/ 0 h 226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75" h="2262036">
                  <a:moveTo>
                    <a:pt x="284163" y="0"/>
                  </a:moveTo>
                  <a:lnTo>
                    <a:pt x="0" y="117475"/>
                  </a:lnTo>
                  <a:lnTo>
                    <a:pt x="1157371" y="2262036"/>
                  </a:lnTo>
                  <a:lnTo>
                    <a:pt x="1323975" y="1727199"/>
                  </a:lnTo>
                  <a:lnTo>
                    <a:pt x="28416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Freeform 9">
              <a:extLst>
                <a:ext uri="{FF2B5EF4-FFF2-40B4-BE49-F238E27FC236}">
                  <a16:creationId xmlns:a16="http://schemas.microsoft.com/office/drawing/2014/main" id="{2463F5BA-5711-48C6-BEFD-4D9543650D75}"/>
                </a:ext>
              </a:extLst>
            </p:cNvPr>
            <p:cNvSpPr/>
            <p:nvPr/>
          </p:nvSpPr>
          <p:spPr>
            <a:xfrm>
              <a:off x="7341916" y="5335158"/>
              <a:ext cx="663161" cy="436338"/>
            </a:xfrm>
            <a:custGeom>
              <a:avLst/>
              <a:gdLst>
                <a:gd name="connsiteX0" fmla="*/ 889000 w 889000"/>
                <a:gd name="connsiteY0" fmla="*/ 215900 h 622300"/>
                <a:gd name="connsiteX1" fmla="*/ 0 w 889000"/>
                <a:gd name="connsiteY1" fmla="*/ 622300 h 622300"/>
                <a:gd name="connsiteX2" fmla="*/ 266700 w 889000"/>
                <a:gd name="connsiteY2" fmla="*/ 0 h 622300"/>
                <a:gd name="connsiteX3" fmla="*/ 889000 w 889000"/>
                <a:gd name="connsiteY3" fmla="*/ 215900 h 622300"/>
                <a:gd name="connsiteX0" fmla="*/ 903288 w 903288"/>
                <a:gd name="connsiteY0" fmla="*/ 201612 h 622300"/>
                <a:gd name="connsiteX1" fmla="*/ 0 w 903288"/>
                <a:gd name="connsiteY1" fmla="*/ 622300 h 622300"/>
                <a:gd name="connsiteX2" fmla="*/ 266700 w 903288"/>
                <a:gd name="connsiteY2" fmla="*/ 0 h 622300"/>
                <a:gd name="connsiteX3" fmla="*/ 903288 w 903288"/>
                <a:gd name="connsiteY3" fmla="*/ 201612 h 622300"/>
                <a:gd name="connsiteX0" fmla="*/ 903288 w 903288"/>
                <a:gd name="connsiteY0" fmla="*/ 215900 h 636588"/>
                <a:gd name="connsiteX1" fmla="*/ 0 w 903288"/>
                <a:gd name="connsiteY1" fmla="*/ 636588 h 636588"/>
                <a:gd name="connsiteX2" fmla="*/ 285750 w 903288"/>
                <a:gd name="connsiteY2" fmla="*/ 0 h 636588"/>
                <a:gd name="connsiteX3" fmla="*/ 903288 w 903288"/>
                <a:gd name="connsiteY3" fmla="*/ 215900 h 636588"/>
                <a:gd name="connsiteX0" fmla="*/ 903288 w 903288"/>
                <a:gd name="connsiteY0" fmla="*/ 215900 h 636588"/>
                <a:gd name="connsiteX1" fmla="*/ 0 w 903288"/>
                <a:gd name="connsiteY1" fmla="*/ 636588 h 636588"/>
                <a:gd name="connsiteX2" fmla="*/ 266700 w 903288"/>
                <a:gd name="connsiteY2" fmla="*/ 0 h 636588"/>
                <a:gd name="connsiteX3" fmla="*/ 903288 w 903288"/>
                <a:gd name="connsiteY3" fmla="*/ 215900 h 636588"/>
                <a:gd name="connsiteX0" fmla="*/ 850900 w 850900"/>
                <a:gd name="connsiteY0" fmla="*/ 215900 h 622301"/>
                <a:gd name="connsiteX1" fmla="*/ 0 w 850900"/>
                <a:gd name="connsiteY1" fmla="*/ 622301 h 622301"/>
                <a:gd name="connsiteX2" fmla="*/ 214312 w 850900"/>
                <a:gd name="connsiteY2" fmla="*/ 0 h 622301"/>
                <a:gd name="connsiteX3" fmla="*/ 850900 w 850900"/>
                <a:gd name="connsiteY3" fmla="*/ 215900 h 622301"/>
                <a:gd name="connsiteX0" fmla="*/ 850900 w 850900"/>
                <a:gd name="connsiteY0" fmla="*/ 230187 h 636588"/>
                <a:gd name="connsiteX1" fmla="*/ 0 w 850900"/>
                <a:gd name="connsiteY1" fmla="*/ 636588 h 636588"/>
                <a:gd name="connsiteX2" fmla="*/ 209549 w 850900"/>
                <a:gd name="connsiteY2" fmla="*/ 0 h 636588"/>
                <a:gd name="connsiteX3" fmla="*/ 850900 w 850900"/>
                <a:gd name="connsiteY3" fmla="*/ 230187 h 636588"/>
                <a:gd name="connsiteX0" fmla="*/ 803192 w 803192"/>
                <a:gd name="connsiteY0" fmla="*/ 230187 h 525270"/>
                <a:gd name="connsiteX1" fmla="*/ 0 w 803192"/>
                <a:gd name="connsiteY1" fmla="*/ 525270 h 525270"/>
                <a:gd name="connsiteX2" fmla="*/ 161841 w 803192"/>
                <a:gd name="connsiteY2" fmla="*/ 0 h 525270"/>
                <a:gd name="connsiteX3" fmla="*/ 803192 w 803192"/>
                <a:gd name="connsiteY3" fmla="*/ 230187 h 525270"/>
                <a:gd name="connsiteX0" fmla="*/ 795241 w 795241"/>
                <a:gd name="connsiteY0" fmla="*/ 230187 h 565027"/>
                <a:gd name="connsiteX1" fmla="*/ 0 w 795241"/>
                <a:gd name="connsiteY1" fmla="*/ 565027 h 565027"/>
                <a:gd name="connsiteX2" fmla="*/ 153890 w 795241"/>
                <a:gd name="connsiteY2" fmla="*/ 0 h 565027"/>
                <a:gd name="connsiteX3" fmla="*/ 795241 w 795241"/>
                <a:gd name="connsiteY3" fmla="*/ 230187 h 565027"/>
              </a:gdLst>
              <a:ahLst/>
              <a:cxnLst>
                <a:cxn ang="0">
                  <a:pos x="connsiteX0" y="connsiteY0"/>
                </a:cxn>
                <a:cxn ang="0">
                  <a:pos x="connsiteX1" y="connsiteY1"/>
                </a:cxn>
                <a:cxn ang="0">
                  <a:pos x="connsiteX2" y="connsiteY2"/>
                </a:cxn>
                <a:cxn ang="0">
                  <a:pos x="connsiteX3" y="connsiteY3"/>
                </a:cxn>
              </a:cxnLst>
              <a:rect l="l" t="t" r="r" b="b"/>
              <a:pathLst>
                <a:path w="795241" h="565027">
                  <a:moveTo>
                    <a:pt x="795241" y="230187"/>
                  </a:moveTo>
                  <a:lnTo>
                    <a:pt x="0" y="565027"/>
                  </a:lnTo>
                  <a:lnTo>
                    <a:pt x="153890" y="0"/>
                  </a:lnTo>
                  <a:lnTo>
                    <a:pt x="795241" y="230187"/>
                  </a:lnTo>
                  <a:close/>
                </a:path>
              </a:pathLst>
            </a:custGeom>
            <a:gradFill>
              <a:gsLst>
                <a:gs pos="0">
                  <a:schemeClr val="accent1">
                    <a:lumMod val="70000"/>
                    <a:lumOff val="30000"/>
                  </a:schemeClr>
                </a:gs>
                <a:gs pos="100000">
                  <a:schemeClr val="accent1">
                    <a:lumMod val="70000"/>
                    <a:lumOff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Freeform 7">
              <a:extLst>
                <a:ext uri="{FF2B5EF4-FFF2-40B4-BE49-F238E27FC236}">
                  <a16:creationId xmlns:a16="http://schemas.microsoft.com/office/drawing/2014/main" id="{62DB4B02-C504-48E9-8F15-48777C55B1FE}"/>
                </a:ext>
              </a:extLst>
            </p:cNvPr>
            <p:cNvSpPr/>
            <p:nvPr/>
          </p:nvSpPr>
          <p:spPr>
            <a:xfrm>
              <a:off x="6616260" y="3957201"/>
              <a:ext cx="1374016" cy="1552035"/>
            </a:xfrm>
            <a:custGeom>
              <a:avLst/>
              <a:gdLst>
                <a:gd name="connsiteX0" fmla="*/ 1625600 w 1625600"/>
                <a:gd name="connsiteY0" fmla="*/ 1981200 h 1981200"/>
                <a:gd name="connsiteX1" fmla="*/ 1016000 w 1625600"/>
                <a:gd name="connsiteY1" fmla="*/ 1752600 h 1981200"/>
                <a:gd name="connsiteX2" fmla="*/ 0 w 1625600"/>
                <a:gd name="connsiteY2" fmla="*/ 0 h 1981200"/>
                <a:gd name="connsiteX3" fmla="*/ 1625600 w 1625600"/>
                <a:gd name="connsiteY3" fmla="*/ 1981200 h 1981200"/>
                <a:gd name="connsiteX0" fmla="*/ 1611312 w 1611312"/>
                <a:gd name="connsiteY0" fmla="*/ 2009775 h 2009775"/>
                <a:gd name="connsiteX1" fmla="*/ 1001712 w 1611312"/>
                <a:gd name="connsiteY1" fmla="*/ 1781175 h 2009775"/>
                <a:gd name="connsiteX2" fmla="*/ 0 w 1611312"/>
                <a:gd name="connsiteY2" fmla="*/ 0 h 2009775"/>
                <a:gd name="connsiteX3" fmla="*/ 1611312 w 1611312"/>
                <a:gd name="connsiteY3" fmla="*/ 2009775 h 2009775"/>
                <a:gd name="connsiteX0" fmla="*/ 1642913 w 1642913"/>
                <a:gd name="connsiteY0" fmla="*/ 2009775 h 2009775"/>
                <a:gd name="connsiteX1" fmla="*/ 1033313 w 1642913"/>
                <a:gd name="connsiteY1" fmla="*/ 1781175 h 2009775"/>
                <a:gd name="connsiteX2" fmla="*/ 0 w 1642913"/>
                <a:gd name="connsiteY2" fmla="*/ 55564 h 2009775"/>
                <a:gd name="connsiteX3" fmla="*/ 31601 w 1642913"/>
                <a:gd name="connsiteY3" fmla="*/ 0 h 2009775"/>
                <a:gd name="connsiteX4" fmla="*/ 1642913 w 1642913"/>
                <a:gd name="connsiteY4" fmla="*/ 2009775 h 2009775"/>
                <a:gd name="connsiteX0" fmla="*/ 1642913 w 1642913"/>
                <a:gd name="connsiteY0" fmla="*/ 2009775 h 2009775"/>
                <a:gd name="connsiteX1" fmla="*/ 1033313 w 1642913"/>
                <a:gd name="connsiteY1" fmla="*/ 1781175 h 2009775"/>
                <a:gd name="connsiteX2" fmla="*/ 0 w 1642913"/>
                <a:gd name="connsiteY2" fmla="*/ 55564 h 2009775"/>
                <a:gd name="connsiteX3" fmla="*/ 31601 w 1642913"/>
                <a:gd name="connsiteY3" fmla="*/ 0 h 2009775"/>
                <a:gd name="connsiteX4" fmla="*/ 1642913 w 1642913"/>
                <a:gd name="connsiteY4" fmla="*/ 2009775 h 2009775"/>
                <a:gd name="connsiteX0" fmla="*/ 1642913 w 1642913"/>
                <a:gd name="connsiteY0" fmla="*/ 2009775 h 2009775"/>
                <a:gd name="connsiteX1" fmla="*/ 1028550 w 1642913"/>
                <a:gd name="connsiteY1" fmla="*/ 1785937 h 2009775"/>
                <a:gd name="connsiteX2" fmla="*/ 0 w 1642913"/>
                <a:gd name="connsiteY2" fmla="*/ 55564 h 2009775"/>
                <a:gd name="connsiteX3" fmla="*/ 31601 w 1642913"/>
                <a:gd name="connsiteY3" fmla="*/ 0 h 2009775"/>
                <a:gd name="connsiteX4" fmla="*/ 1642913 w 1642913"/>
                <a:gd name="connsiteY4" fmla="*/ 2009775 h 2009775"/>
                <a:gd name="connsiteX0" fmla="*/ 1652438 w 1652438"/>
                <a:gd name="connsiteY0" fmla="*/ 2000250 h 2000250"/>
                <a:gd name="connsiteX1" fmla="*/ 1028550 w 1652438"/>
                <a:gd name="connsiteY1" fmla="*/ 1785937 h 2000250"/>
                <a:gd name="connsiteX2" fmla="*/ 0 w 1652438"/>
                <a:gd name="connsiteY2" fmla="*/ 55564 h 2000250"/>
                <a:gd name="connsiteX3" fmla="*/ 31601 w 1652438"/>
                <a:gd name="connsiteY3" fmla="*/ 0 h 2000250"/>
                <a:gd name="connsiteX4" fmla="*/ 1652438 w 1652438"/>
                <a:gd name="connsiteY4" fmla="*/ 2000250 h 2000250"/>
                <a:gd name="connsiteX0" fmla="*/ 1671488 w 1671488"/>
                <a:gd name="connsiteY0" fmla="*/ 2014538 h 2014538"/>
                <a:gd name="connsiteX1" fmla="*/ 1028550 w 1671488"/>
                <a:gd name="connsiteY1" fmla="*/ 1785937 h 2014538"/>
                <a:gd name="connsiteX2" fmla="*/ 0 w 1671488"/>
                <a:gd name="connsiteY2" fmla="*/ 55564 h 2014538"/>
                <a:gd name="connsiteX3" fmla="*/ 31601 w 1671488"/>
                <a:gd name="connsiteY3" fmla="*/ 0 h 2014538"/>
                <a:gd name="connsiteX4" fmla="*/ 1671488 w 1671488"/>
                <a:gd name="connsiteY4" fmla="*/ 2014538 h 2014538"/>
                <a:gd name="connsiteX0" fmla="*/ 1657200 w 1657200"/>
                <a:gd name="connsiteY0" fmla="*/ 2009776 h 2009776"/>
                <a:gd name="connsiteX1" fmla="*/ 1028550 w 1657200"/>
                <a:gd name="connsiteY1" fmla="*/ 1785937 h 2009776"/>
                <a:gd name="connsiteX2" fmla="*/ 0 w 1657200"/>
                <a:gd name="connsiteY2" fmla="*/ 55564 h 2009776"/>
                <a:gd name="connsiteX3" fmla="*/ 31601 w 1657200"/>
                <a:gd name="connsiteY3" fmla="*/ 0 h 2009776"/>
                <a:gd name="connsiteX4" fmla="*/ 1657200 w 1657200"/>
                <a:gd name="connsiteY4" fmla="*/ 2009776 h 2009776"/>
                <a:gd name="connsiteX0" fmla="*/ 1642912 w 1642912"/>
                <a:gd name="connsiteY0" fmla="*/ 2009776 h 2009776"/>
                <a:gd name="connsiteX1" fmla="*/ 1014262 w 1642912"/>
                <a:gd name="connsiteY1" fmla="*/ 1785937 h 2009776"/>
                <a:gd name="connsiteX2" fmla="*/ 0 w 1642912"/>
                <a:gd name="connsiteY2" fmla="*/ 65089 h 2009776"/>
                <a:gd name="connsiteX3" fmla="*/ 17313 w 1642912"/>
                <a:gd name="connsiteY3" fmla="*/ 0 h 2009776"/>
                <a:gd name="connsiteX4" fmla="*/ 1642912 w 1642912"/>
                <a:gd name="connsiteY4" fmla="*/ 2009776 h 2009776"/>
                <a:gd name="connsiteX0" fmla="*/ 1647675 w 1647675"/>
                <a:gd name="connsiteY0" fmla="*/ 2009776 h 2009776"/>
                <a:gd name="connsiteX1" fmla="*/ 1019025 w 1647675"/>
                <a:gd name="connsiteY1" fmla="*/ 1785937 h 2009776"/>
                <a:gd name="connsiteX2" fmla="*/ 0 w 1647675"/>
                <a:gd name="connsiteY2" fmla="*/ 74614 h 2009776"/>
                <a:gd name="connsiteX3" fmla="*/ 22076 w 1647675"/>
                <a:gd name="connsiteY3" fmla="*/ 0 h 2009776"/>
                <a:gd name="connsiteX4" fmla="*/ 1647675 w 1647675"/>
                <a:gd name="connsiteY4" fmla="*/ 2009776 h 2009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675" h="2009776">
                  <a:moveTo>
                    <a:pt x="1647675" y="2009776"/>
                  </a:moveTo>
                  <a:lnTo>
                    <a:pt x="1019025" y="1785937"/>
                  </a:lnTo>
                  <a:cubicBezTo>
                    <a:pt x="707925" y="1234546"/>
                    <a:pt x="330150" y="621242"/>
                    <a:pt x="0" y="74614"/>
                  </a:cubicBezTo>
                  <a:lnTo>
                    <a:pt x="22076" y="0"/>
                  </a:lnTo>
                  <a:lnTo>
                    <a:pt x="1647675" y="2009776"/>
                  </a:lnTo>
                  <a:close/>
                </a:path>
              </a:pathLst>
            </a:custGeom>
            <a:gradFill>
              <a:gsLst>
                <a:gs pos="0">
                  <a:schemeClr val="accent1">
                    <a:lumMod val="70000"/>
                  </a:schemeClr>
                </a:gs>
                <a:gs pos="100000">
                  <a:schemeClr val="accent1">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4" name="Freeform 65">
              <a:extLst>
                <a:ext uri="{FF2B5EF4-FFF2-40B4-BE49-F238E27FC236}">
                  <a16:creationId xmlns:a16="http://schemas.microsoft.com/office/drawing/2014/main" id="{E3641433-2EE1-4C89-B677-DEAF57EBD897}"/>
                </a:ext>
              </a:extLst>
            </p:cNvPr>
            <p:cNvSpPr/>
            <p:nvPr/>
          </p:nvSpPr>
          <p:spPr>
            <a:xfrm rot="10124631">
              <a:off x="7034337" y="3678799"/>
              <a:ext cx="826949" cy="948405"/>
            </a:xfrm>
            <a:custGeom>
              <a:avLst/>
              <a:gdLst>
                <a:gd name="connsiteX0" fmla="*/ 679905 w 679905"/>
                <a:gd name="connsiteY0" fmla="*/ 1118161 h 1118161"/>
                <a:gd name="connsiteX1" fmla="*/ 11995 w 679905"/>
                <a:gd name="connsiteY1" fmla="*/ 60637 h 1118161"/>
                <a:gd name="connsiteX2" fmla="*/ 250534 w 679905"/>
                <a:gd name="connsiteY2" fmla="*/ 132199 h 1118161"/>
                <a:gd name="connsiteX3" fmla="*/ 250534 w 679905"/>
                <a:gd name="connsiteY3" fmla="*/ 156053 h 1118161"/>
                <a:gd name="connsiteX0" fmla="*/ 551259 w 551259"/>
                <a:gd name="connsiteY0" fmla="*/ 985962 h 985962"/>
                <a:gd name="connsiteX1" fmla="*/ 18521 w 551259"/>
                <a:gd name="connsiteY1" fmla="*/ 127221 h 985962"/>
                <a:gd name="connsiteX2" fmla="*/ 121888 w 551259"/>
                <a:gd name="connsiteY2" fmla="*/ 0 h 985962"/>
                <a:gd name="connsiteX3" fmla="*/ 121888 w 551259"/>
                <a:gd name="connsiteY3" fmla="*/ 23854 h 985962"/>
                <a:gd name="connsiteX0" fmla="*/ 551618 w 551618"/>
                <a:gd name="connsiteY0" fmla="*/ 962935 h 962935"/>
                <a:gd name="connsiteX1" fmla="*/ 18880 w 551618"/>
                <a:gd name="connsiteY1" fmla="*/ 104194 h 962935"/>
                <a:gd name="connsiteX2" fmla="*/ 122247 w 551618"/>
                <a:gd name="connsiteY2" fmla="*/ 827 h 962935"/>
                <a:gd name="connsiteX0" fmla="*/ 537150 w 776832"/>
                <a:gd name="connsiteY0" fmla="*/ 878220 h 878220"/>
                <a:gd name="connsiteX1" fmla="*/ 4412 w 776832"/>
                <a:gd name="connsiteY1" fmla="*/ 19479 h 878220"/>
                <a:gd name="connsiteX2" fmla="*/ 776832 w 776832"/>
                <a:gd name="connsiteY2" fmla="*/ 720586 h 878220"/>
                <a:gd name="connsiteX0" fmla="*/ 560333 w 800015"/>
                <a:gd name="connsiteY0" fmla="*/ 878220 h 878220"/>
                <a:gd name="connsiteX1" fmla="*/ 27595 w 800015"/>
                <a:gd name="connsiteY1" fmla="*/ 19479 h 878220"/>
                <a:gd name="connsiteX2" fmla="*/ 800015 w 800015"/>
                <a:gd name="connsiteY2" fmla="*/ 720586 h 878220"/>
                <a:gd name="connsiteX0" fmla="*/ 560333 w 800015"/>
                <a:gd name="connsiteY0" fmla="*/ 900402 h 900402"/>
                <a:gd name="connsiteX1" fmla="*/ 27595 w 800015"/>
                <a:gd name="connsiteY1" fmla="*/ 41661 h 900402"/>
                <a:gd name="connsiteX2" fmla="*/ 800015 w 800015"/>
                <a:gd name="connsiteY2" fmla="*/ 742768 h 900402"/>
                <a:gd name="connsiteX0" fmla="*/ 383094 w 817278"/>
                <a:gd name="connsiteY0" fmla="*/ 996660 h 996660"/>
                <a:gd name="connsiteX1" fmla="*/ 44858 w 817278"/>
                <a:gd name="connsiteY1" fmla="*/ 41661 h 996660"/>
                <a:gd name="connsiteX2" fmla="*/ 817278 w 817278"/>
                <a:gd name="connsiteY2" fmla="*/ 742768 h 996660"/>
                <a:gd name="connsiteX0" fmla="*/ 383094 w 734578"/>
                <a:gd name="connsiteY0" fmla="*/ 994305 h 994305"/>
                <a:gd name="connsiteX1" fmla="*/ 44858 w 734578"/>
                <a:gd name="connsiteY1" fmla="*/ 39306 h 994305"/>
                <a:gd name="connsiteX2" fmla="*/ 734578 w 734578"/>
                <a:gd name="connsiteY2" fmla="*/ 809002 h 994305"/>
                <a:gd name="connsiteX0" fmla="*/ 419361 w 770845"/>
                <a:gd name="connsiteY0" fmla="*/ 972157 h 972157"/>
                <a:gd name="connsiteX1" fmla="*/ 39747 w 770845"/>
                <a:gd name="connsiteY1" fmla="*/ 40062 h 972157"/>
                <a:gd name="connsiteX2" fmla="*/ 770845 w 770845"/>
                <a:gd name="connsiteY2" fmla="*/ 786854 h 972157"/>
              </a:gdLst>
              <a:ahLst/>
              <a:cxnLst>
                <a:cxn ang="0">
                  <a:pos x="connsiteX0" y="connsiteY0"/>
                </a:cxn>
                <a:cxn ang="0">
                  <a:pos x="connsiteX1" y="connsiteY1"/>
                </a:cxn>
                <a:cxn ang="0">
                  <a:pos x="connsiteX2" y="connsiteY2"/>
                </a:cxn>
              </a:cxnLst>
              <a:rect l="l" t="t" r="r" b="b"/>
              <a:pathLst>
                <a:path w="770845" h="972157">
                  <a:moveTo>
                    <a:pt x="419361" y="972157"/>
                  </a:moveTo>
                  <a:cubicBezTo>
                    <a:pt x="121187" y="525558"/>
                    <a:pt x="-91916" y="119001"/>
                    <a:pt x="39747" y="40062"/>
                  </a:cubicBezTo>
                  <a:cubicBezTo>
                    <a:pt x="154412" y="-211965"/>
                    <a:pt x="749310" y="808389"/>
                    <a:pt x="770845" y="786854"/>
                  </a:cubicBez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01" name="Freeform: Shape 100">
            <a:extLst>
              <a:ext uri="{FF2B5EF4-FFF2-40B4-BE49-F238E27FC236}">
                <a16:creationId xmlns:a16="http://schemas.microsoft.com/office/drawing/2014/main" id="{4648A7D2-DA8F-40E1-9DBB-A25B8BBF210B}"/>
              </a:ext>
            </a:extLst>
          </p:cNvPr>
          <p:cNvSpPr/>
          <p:nvPr/>
        </p:nvSpPr>
        <p:spPr>
          <a:xfrm rot="19740589">
            <a:off x="1135976" y="3692262"/>
            <a:ext cx="791736" cy="39370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00" name="Freeform 18">
            <a:extLst>
              <a:ext uri="{FF2B5EF4-FFF2-40B4-BE49-F238E27FC236}">
                <a16:creationId xmlns:a16="http://schemas.microsoft.com/office/drawing/2014/main" id="{5696A315-B922-4290-A652-9A707B0DE6C3}"/>
              </a:ext>
            </a:extLst>
          </p:cNvPr>
          <p:cNvSpPr/>
          <p:nvPr/>
        </p:nvSpPr>
        <p:spPr>
          <a:xfrm rot="2350217">
            <a:off x="1878678" y="3008147"/>
            <a:ext cx="712945" cy="575399"/>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85" name="Group 84">
            <a:extLst>
              <a:ext uri="{FF2B5EF4-FFF2-40B4-BE49-F238E27FC236}">
                <a16:creationId xmlns:a16="http://schemas.microsoft.com/office/drawing/2014/main" id="{37D237BB-099F-4F5B-A2D2-86938374E74B}"/>
              </a:ext>
            </a:extLst>
          </p:cNvPr>
          <p:cNvGrpSpPr/>
          <p:nvPr/>
        </p:nvGrpSpPr>
        <p:grpSpPr>
          <a:xfrm rot="3147218">
            <a:off x="658900" y="939276"/>
            <a:ext cx="1087258" cy="586634"/>
            <a:chOff x="5163072" y="3396567"/>
            <a:chExt cx="1946746" cy="1050372"/>
          </a:xfrm>
        </p:grpSpPr>
        <p:grpSp>
          <p:nvGrpSpPr>
            <p:cNvPr id="86" name="Group 85">
              <a:extLst>
                <a:ext uri="{FF2B5EF4-FFF2-40B4-BE49-F238E27FC236}">
                  <a16:creationId xmlns:a16="http://schemas.microsoft.com/office/drawing/2014/main" id="{24A371B0-A83B-4B67-A923-DFE0E1E797E5}"/>
                </a:ext>
              </a:extLst>
            </p:cNvPr>
            <p:cNvGrpSpPr/>
            <p:nvPr/>
          </p:nvGrpSpPr>
          <p:grpSpPr>
            <a:xfrm>
              <a:off x="5163072" y="3396567"/>
              <a:ext cx="1946746" cy="1050372"/>
              <a:chOff x="5163072" y="3396567"/>
              <a:chExt cx="1946746" cy="1050372"/>
            </a:xfrm>
          </p:grpSpPr>
          <p:grpSp>
            <p:nvGrpSpPr>
              <p:cNvPr id="88" name="Group 87">
                <a:extLst>
                  <a:ext uri="{FF2B5EF4-FFF2-40B4-BE49-F238E27FC236}">
                    <a16:creationId xmlns:a16="http://schemas.microsoft.com/office/drawing/2014/main" id="{3FA29EAD-9E04-432A-9889-E5D32BE51763}"/>
                  </a:ext>
                </a:extLst>
              </p:cNvPr>
              <p:cNvGrpSpPr/>
              <p:nvPr/>
            </p:nvGrpSpPr>
            <p:grpSpPr>
              <a:xfrm>
                <a:off x="5163072" y="3396567"/>
                <a:ext cx="1946746" cy="1050372"/>
                <a:chOff x="4552948" y="3928227"/>
                <a:chExt cx="3086104" cy="1665116"/>
              </a:xfrm>
            </p:grpSpPr>
            <p:grpSp>
              <p:nvGrpSpPr>
                <p:cNvPr id="90" name="Group 89">
                  <a:extLst>
                    <a:ext uri="{FF2B5EF4-FFF2-40B4-BE49-F238E27FC236}">
                      <a16:creationId xmlns:a16="http://schemas.microsoft.com/office/drawing/2014/main" id="{C11A41FC-93D4-4CAB-9B8B-2A0EABFDE2DA}"/>
                    </a:ext>
                  </a:extLst>
                </p:cNvPr>
                <p:cNvGrpSpPr/>
                <p:nvPr/>
              </p:nvGrpSpPr>
              <p:grpSpPr>
                <a:xfrm>
                  <a:off x="4552948" y="3928227"/>
                  <a:ext cx="3086104" cy="1219660"/>
                  <a:chOff x="4552948" y="3928227"/>
                  <a:chExt cx="3086104" cy="1219660"/>
                </a:xfrm>
              </p:grpSpPr>
              <p:sp>
                <p:nvSpPr>
                  <p:cNvPr id="92" name="Freeform 50">
                    <a:extLst>
                      <a:ext uri="{FF2B5EF4-FFF2-40B4-BE49-F238E27FC236}">
                        <a16:creationId xmlns:a16="http://schemas.microsoft.com/office/drawing/2014/main" id="{1FD8BD11-4527-4A0A-893B-A5660EE36E9C}"/>
                      </a:ext>
                    </a:extLst>
                  </p:cNvPr>
                  <p:cNvSpPr>
                    <a:spLocks/>
                  </p:cNvSpPr>
                  <p:nvPr/>
                </p:nvSpPr>
                <p:spPr bwMode="auto">
                  <a:xfrm>
                    <a:off x="4552948" y="3928227"/>
                    <a:ext cx="3086104" cy="1219660"/>
                  </a:xfrm>
                  <a:custGeom>
                    <a:avLst/>
                    <a:gdLst>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3057773 w 3086104"/>
                      <a:gd name="connsiteY8" fmla="*/ 1049051 h 1219659"/>
                      <a:gd name="connsiteX9" fmla="*/ 2890195 w 3086104"/>
                      <a:gd name="connsiteY9" fmla="*/ 1219659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3057773 w 3086104"/>
                      <a:gd name="connsiteY8" fmla="*/ 1049051 h 1219659"/>
                      <a:gd name="connsiteX9" fmla="*/ 2805134 w 3086104"/>
                      <a:gd name="connsiteY9" fmla="*/ 1198393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2993977 w 3086104"/>
                      <a:gd name="connsiteY8" fmla="*/ 1049051 h 1219659"/>
                      <a:gd name="connsiteX9" fmla="*/ 2805134 w 3086104"/>
                      <a:gd name="connsiteY9" fmla="*/ 1198393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2993977 w 3086104"/>
                      <a:gd name="connsiteY8" fmla="*/ 1049051 h 1219659"/>
                      <a:gd name="connsiteX9" fmla="*/ 2730706 w 3086104"/>
                      <a:gd name="connsiteY9" fmla="*/ 1166496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9 h 1219661"/>
                      <a:gd name="connsiteX1" fmla="*/ 2520756 w 3086104"/>
                      <a:gd name="connsiteY1" fmla="*/ 334767 h 1219661"/>
                      <a:gd name="connsiteX2" fmla="*/ 3000813 w 3086104"/>
                      <a:gd name="connsiteY2" fmla="*/ 171417 h 1219661"/>
                      <a:gd name="connsiteX3" fmla="*/ 3079692 w 3086104"/>
                      <a:gd name="connsiteY3" fmla="*/ 734317 h 1219661"/>
                      <a:gd name="connsiteX4" fmla="*/ 3074395 w 3086104"/>
                      <a:gd name="connsiteY4" fmla="*/ 812799 h 1219661"/>
                      <a:gd name="connsiteX5" fmla="*/ 3082575 w 3086104"/>
                      <a:gd name="connsiteY5" fmla="*/ 812707 h 1219661"/>
                      <a:gd name="connsiteX6" fmla="*/ 3068459 w 3086104"/>
                      <a:gd name="connsiteY6" fmla="*/ 1028902 h 1219661"/>
                      <a:gd name="connsiteX7" fmla="*/ 3061713 w 3086104"/>
                      <a:gd name="connsiteY7" fmla="*/ 1026219 h 1219661"/>
                      <a:gd name="connsiteX8" fmla="*/ 2993977 w 3086104"/>
                      <a:gd name="connsiteY8" fmla="*/ 1049053 h 1219661"/>
                      <a:gd name="connsiteX9" fmla="*/ 2730706 w 3086104"/>
                      <a:gd name="connsiteY9" fmla="*/ 1166498 h 1219661"/>
                      <a:gd name="connsiteX10" fmla="*/ 842291 w 3086104"/>
                      <a:gd name="connsiteY10" fmla="*/ 1219661 h 1219661"/>
                      <a:gd name="connsiteX11" fmla="*/ 89517 w 3086104"/>
                      <a:gd name="connsiteY11" fmla="*/ 1076629 h 1219661"/>
                      <a:gd name="connsiteX12" fmla="*/ 52962 w 3086104"/>
                      <a:gd name="connsiteY12" fmla="*/ 1048083 h 1219661"/>
                      <a:gd name="connsiteX13" fmla="*/ 18574 w 3086104"/>
                      <a:gd name="connsiteY13" fmla="*/ 1023625 h 1219661"/>
                      <a:gd name="connsiteX14" fmla="*/ 126214 w 3086104"/>
                      <a:gd name="connsiteY14" fmla="*/ 627223 h 1219661"/>
                      <a:gd name="connsiteX15" fmla="*/ 1013800 w 3086104"/>
                      <a:gd name="connsiteY15" fmla="*/ 442236 h 1219661"/>
                      <a:gd name="connsiteX16" fmla="*/ 1971970 w 3086104"/>
                      <a:gd name="connsiteY16" fmla="*/ 29 h 1219661"/>
                      <a:gd name="connsiteX0" fmla="*/ 1971970 w 3086104"/>
                      <a:gd name="connsiteY0" fmla="*/ 28 h 1219660"/>
                      <a:gd name="connsiteX1" fmla="*/ 2520756 w 3086104"/>
                      <a:gd name="connsiteY1" fmla="*/ 334766 h 1219660"/>
                      <a:gd name="connsiteX2" fmla="*/ 3000813 w 3086104"/>
                      <a:gd name="connsiteY2" fmla="*/ 171416 h 1219660"/>
                      <a:gd name="connsiteX3" fmla="*/ 3079692 w 3086104"/>
                      <a:gd name="connsiteY3" fmla="*/ 734316 h 1219660"/>
                      <a:gd name="connsiteX4" fmla="*/ 3074395 w 3086104"/>
                      <a:gd name="connsiteY4" fmla="*/ 812798 h 1219660"/>
                      <a:gd name="connsiteX5" fmla="*/ 3082575 w 3086104"/>
                      <a:gd name="connsiteY5" fmla="*/ 812706 h 1219660"/>
                      <a:gd name="connsiteX6" fmla="*/ 3068459 w 3086104"/>
                      <a:gd name="connsiteY6" fmla="*/ 1028901 h 1219660"/>
                      <a:gd name="connsiteX7" fmla="*/ 3061713 w 3086104"/>
                      <a:gd name="connsiteY7" fmla="*/ 1026218 h 1219660"/>
                      <a:gd name="connsiteX8" fmla="*/ 2993977 w 3086104"/>
                      <a:gd name="connsiteY8" fmla="*/ 1049052 h 1219660"/>
                      <a:gd name="connsiteX9" fmla="*/ 2730706 w 3086104"/>
                      <a:gd name="connsiteY9" fmla="*/ 1166497 h 1219660"/>
                      <a:gd name="connsiteX10" fmla="*/ 842291 w 3086104"/>
                      <a:gd name="connsiteY10" fmla="*/ 1219660 h 1219660"/>
                      <a:gd name="connsiteX11" fmla="*/ 89517 w 3086104"/>
                      <a:gd name="connsiteY11" fmla="*/ 1076628 h 1219660"/>
                      <a:gd name="connsiteX12" fmla="*/ 52962 w 3086104"/>
                      <a:gd name="connsiteY12" fmla="*/ 1048082 h 1219660"/>
                      <a:gd name="connsiteX13" fmla="*/ 18574 w 3086104"/>
                      <a:gd name="connsiteY13" fmla="*/ 1023624 h 1219660"/>
                      <a:gd name="connsiteX14" fmla="*/ 126214 w 3086104"/>
                      <a:gd name="connsiteY14" fmla="*/ 627222 h 1219660"/>
                      <a:gd name="connsiteX15" fmla="*/ 1013800 w 3086104"/>
                      <a:gd name="connsiteY15" fmla="*/ 442235 h 1219660"/>
                      <a:gd name="connsiteX16" fmla="*/ 1971970 w 3086104"/>
                      <a:gd name="connsiteY16" fmla="*/ 28 h 121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6104" h="1219660">
                        <a:moveTo>
                          <a:pt x="1971970" y="28"/>
                        </a:moveTo>
                        <a:cubicBezTo>
                          <a:pt x="1982557" y="-3496"/>
                          <a:pt x="2179161" y="327466"/>
                          <a:pt x="2520756" y="334766"/>
                        </a:cubicBezTo>
                        <a:cubicBezTo>
                          <a:pt x="2694553" y="338480"/>
                          <a:pt x="3000813" y="171416"/>
                          <a:pt x="3000813" y="171416"/>
                        </a:cubicBezTo>
                        <a:cubicBezTo>
                          <a:pt x="3000813" y="171416"/>
                          <a:pt x="3088980" y="341291"/>
                          <a:pt x="3079692" y="734316"/>
                        </a:cubicBezTo>
                        <a:lnTo>
                          <a:pt x="3074395" y="812798"/>
                        </a:lnTo>
                        <a:lnTo>
                          <a:pt x="3082575" y="812706"/>
                        </a:lnTo>
                        <a:cubicBezTo>
                          <a:pt x="3082575" y="812706"/>
                          <a:pt x="3096691" y="899881"/>
                          <a:pt x="3068459" y="1028901"/>
                        </a:cubicBezTo>
                        <a:lnTo>
                          <a:pt x="3061713" y="1026218"/>
                        </a:lnTo>
                        <a:lnTo>
                          <a:pt x="2993977" y="1049052"/>
                        </a:lnTo>
                        <a:cubicBezTo>
                          <a:pt x="2960462" y="1177132"/>
                          <a:pt x="2782345" y="1166497"/>
                          <a:pt x="2730706" y="1166497"/>
                        </a:cubicBezTo>
                        <a:cubicBezTo>
                          <a:pt x="2048071" y="1166497"/>
                          <a:pt x="1524926" y="1219660"/>
                          <a:pt x="842291" y="1219660"/>
                        </a:cubicBezTo>
                        <a:cubicBezTo>
                          <a:pt x="391002" y="1219660"/>
                          <a:pt x="182460" y="1137928"/>
                          <a:pt x="89517" y="1076628"/>
                        </a:cubicBezTo>
                        <a:lnTo>
                          <a:pt x="52962" y="1048082"/>
                        </a:lnTo>
                        <a:lnTo>
                          <a:pt x="18574" y="1023624"/>
                        </a:lnTo>
                        <a:cubicBezTo>
                          <a:pt x="18574" y="1023624"/>
                          <a:pt x="-66126" y="671267"/>
                          <a:pt x="126214" y="627222"/>
                        </a:cubicBezTo>
                        <a:cubicBezTo>
                          <a:pt x="320318" y="581416"/>
                          <a:pt x="502071" y="662458"/>
                          <a:pt x="1013800" y="442235"/>
                        </a:cubicBezTo>
                        <a:cubicBezTo>
                          <a:pt x="1244961" y="341814"/>
                          <a:pt x="1546705" y="190300"/>
                          <a:pt x="1971970" y="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93" name="Group 92">
                    <a:extLst>
                      <a:ext uri="{FF2B5EF4-FFF2-40B4-BE49-F238E27FC236}">
                        <a16:creationId xmlns:a16="http://schemas.microsoft.com/office/drawing/2014/main" id="{15C15FBA-90BD-4642-8FF3-08028992DFAE}"/>
                      </a:ext>
                    </a:extLst>
                  </p:cNvPr>
                  <p:cNvGrpSpPr/>
                  <p:nvPr/>
                </p:nvGrpSpPr>
                <p:grpSpPr>
                  <a:xfrm>
                    <a:off x="5831580" y="3966090"/>
                    <a:ext cx="573292" cy="343974"/>
                    <a:chOff x="3595190" y="212751"/>
                    <a:chExt cx="573292" cy="343974"/>
                  </a:xfrm>
                </p:grpSpPr>
                <p:sp>
                  <p:nvSpPr>
                    <p:cNvPr id="96" name="Freeform 372">
                      <a:extLst>
                        <a:ext uri="{FF2B5EF4-FFF2-40B4-BE49-F238E27FC236}">
                          <a16:creationId xmlns:a16="http://schemas.microsoft.com/office/drawing/2014/main" id="{D20471C6-5439-4BDC-AF2F-5CBCFF155B77}"/>
                        </a:ext>
                      </a:extLst>
                    </p:cNvPr>
                    <p:cNvSpPr>
                      <a:spLocks/>
                    </p:cNvSpPr>
                    <p:nvPr/>
                  </p:nvSpPr>
                  <p:spPr bwMode="auto">
                    <a:xfrm>
                      <a:off x="4037443" y="212751"/>
                      <a:ext cx="131039" cy="141958"/>
                    </a:xfrm>
                    <a:custGeom>
                      <a:avLst/>
                      <a:gdLst>
                        <a:gd name="T0" fmla="*/ 27 w 72"/>
                        <a:gd name="T1" fmla="*/ 70 h 81"/>
                        <a:gd name="T2" fmla="*/ 56 w 72"/>
                        <a:gd name="T3" fmla="*/ 76 h 81"/>
                        <a:gd name="T4" fmla="*/ 67 w 72"/>
                        <a:gd name="T5" fmla="*/ 49 h 81"/>
                        <a:gd name="T6" fmla="*/ 44 w 72"/>
                        <a:gd name="T7" fmla="*/ 11 h 81"/>
                        <a:gd name="T8" fmla="*/ 15 w 72"/>
                        <a:gd name="T9" fmla="*/ 6 h 81"/>
                        <a:gd name="T10" fmla="*/ 5 w 72"/>
                        <a:gd name="T11" fmla="*/ 32 h 81"/>
                        <a:gd name="T12" fmla="*/ 27 w 72"/>
                        <a:gd name="T13" fmla="*/ 70 h 81"/>
                      </a:gdLst>
                      <a:ahLst/>
                      <a:cxnLst>
                        <a:cxn ang="0">
                          <a:pos x="T0" y="T1"/>
                        </a:cxn>
                        <a:cxn ang="0">
                          <a:pos x="T2" y="T3"/>
                        </a:cxn>
                        <a:cxn ang="0">
                          <a:pos x="T4" y="T5"/>
                        </a:cxn>
                        <a:cxn ang="0">
                          <a:pos x="T6" y="T7"/>
                        </a:cxn>
                        <a:cxn ang="0">
                          <a:pos x="T8" y="T9"/>
                        </a:cxn>
                        <a:cxn ang="0">
                          <a:pos x="T10" y="T11"/>
                        </a:cxn>
                        <a:cxn ang="0">
                          <a:pos x="T12" y="T13"/>
                        </a:cxn>
                      </a:cxnLst>
                      <a:rect l="0" t="0" r="r" b="b"/>
                      <a:pathLst>
                        <a:path w="72" h="81">
                          <a:moveTo>
                            <a:pt x="27" y="70"/>
                          </a:moveTo>
                          <a:cubicBezTo>
                            <a:pt x="33" y="79"/>
                            <a:pt x="46" y="81"/>
                            <a:pt x="56" y="76"/>
                          </a:cubicBezTo>
                          <a:cubicBezTo>
                            <a:pt x="67" y="70"/>
                            <a:pt x="72" y="58"/>
                            <a:pt x="67" y="49"/>
                          </a:cubicBezTo>
                          <a:lnTo>
                            <a:pt x="44" y="11"/>
                          </a:lnTo>
                          <a:cubicBezTo>
                            <a:pt x="39" y="2"/>
                            <a:pt x="26" y="0"/>
                            <a:pt x="15" y="6"/>
                          </a:cubicBezTo>
                          <a:cubicBezTo>
                            <a:pt x="4" y="12"/>
                            <a:pt x="0" y="23"/>
                            <a:pt x="5" y="32"/>
                          </a:cubicBezTo>
                          <a:lnTo>
                            <a:pt x="27" y="70"/>
                          </a:lnTo>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7" name="Freeform 373">
                      <a:extLst>
                        <a:ext uri="{FF2B5EF4-FFF2-40B4-BE49-F238E27FC236}">
                          <a16:creationId xmlns:a16="http://schemas.microsoft.com/office/drawing/2014/main" id="{CE743B35-B74D-450D-A5CA-1FFFD45E0CC3}"/>
                        </a:ext>
                      </a:extLst>
                    </p:cNvPr>
                    <p:cNvSpPr>
                      <a:spLocks/>
                    </p:cNvSpPr>
                    <p:nvPr/>
                  </p:nvSpPr>
                  <p:spPr bwMode="auto">
                    <a:xfrm>
                      <a:off x="3890027" y="278270"/>
                      <a:ext cx="131039" cy="141958"/>
                    </a:xfrm>
                    <a:custGeom>
                      <a:avLst/>
                      <a:gdLst>
                        <a:gd name="T0" fmla="*/ 28 w 73"/>
                        <a:gd name="T1" fmla="*/ 71 h 82"/>
                        <a:gd name="T2" fmla="*/ 57 w 73"/>
                        <a:gd name="T3" fmla="*/ 76 h 82"/>
                        <a:gd name="T4" fmla="*/ 68 w 73"/>
                        <a:gd name="T5" fmla="*/ 49 h 82"/>
                        <a:gd name="T6" fmla="*/ 45 w 73"/>
                        <a:gd name="T7" fmla="*/ 11 h 82"/>
                        <a:gd name="T8" fmla="*/ 16 w 73"/>
                        <a:gd name="T9" fmla="*/ 6 h 82"/>
                        <a:gd name="T10" fmla="*/ 6 w 73"/>
                        <a:gd name="T11" fmla="*/ 32 h 82"/>
                        <a:gd name="T12" fmla="*/ 28 w 73"/>
                        <a:gd name="T13" fmla="*/ 71 h 82"/>
                      </a:gdLst>
                      <a:ahLst/>
                      <a:cxnLst>
                        <a:cxn ang="0">
                          <a:pos x="T0" y="T1"/>
                        </a:cxn>
                        <a:cxn ang="0">
                          <a:pos x="T2" y="T3"/>
                        </a:cxn>
                        <a:cxn ang="0">
                          <a:pos x="T4" y="T5"/>
                        </a:cxn>
                        <a:cxn ang="0">
                          <a:pos x="T6" y="T7"/>
                        </a:cxn>
                        <a:cxn ang="0">
                          <a:pos x="T8" y="T9"/>
                        </a:cxn>
                        <a:cxn ang="0">
                          <a:pos x="T10" y="T11"/>
                        </a:cxn>
                        <a:cxn ang="0">
                          <a:pos x="T12" y="T13"/>
                        </a:cxn>
                      </a:cxnLst>
                      <a:rect l="0" t="0" r="r" b="b"/>
                      <a:pathLst>
                        <a:path w="73" h="82">
                          <a:moveTo>
                            <a:pt x="28" y="71"/>
                          </a:moveTo>
                          <a:cubicBezTo>
                            <a:pt x="33" y="79"/>
                            <a:pt x="46" y="82"/>
                            <a:pt x="57" y="76"/>
                          </a:cubicBezTo>
                          <a:cubicBezTo>
                            <a:pt x="68" y="70"/>
                            <a:pt x="73" y="58"/>
                            <a:pt x="68" y="49"/>
                          </a:cubicBezTo>
                          <a:lnTo>
                            <a:pt x="45" y="11"/>
                          </a:lnTo>
                          <a:cubicBezTo>
                            <a:pt x="40" y="2"/>
                            <a:pt x="27" y="0"/>
                            <a:pt x="16" y="6"/>
                          </a:cubicBezTo>
                          <a:cubicBezTo>
                            <a:pt x="5" y="12"/>
                            <a:pt x="0" y="24"/>
                            <a:pt x="6" y="32"/>
                          </a:cubicBezTo>
                          <a:lnTo>
                            <a:pt x="28" y="71"/>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8" name="Freeform 374">
                      <a:extLst>
                        <a:ext uri="{FF2B5EF4-FFF2-40B4-BE49-F238E27FC236}">
                          <a16:creationId xmlns:a16="http://schemas.microsoft.com/office/drawing/2014/main" id="{7810BF0A-B97F-4460-B8F3-C8724BF8B553}"/>
                        </a:ext>
                      </a:extLst>
                    </p:cNvPr>
                    <p:cNvSpPr>
                      <a:spLocks/>
                    </p:cNvSpPr>
                    <p:nvPr/>
                  </p:nvSpPr>
                  <p:spPr bwMode="auto">
                    <a:xfrm>
                      <a:off x="3742606" y="343789"/>
                      <a:ext cx="125580" cy="147420"/>
                    </a:xfrm>
                    <a:custGeom>
                      <a:avLst/>
                      <a:gdLst>
                        <a:gd name="T0" fmla="*/ 28 w 73"/>
                        <a:gd name="T1" fmla="*/ 71 h 82"/>
                        <a:gd name="T2" fmla="*/ 57 w 73"/>
                        <a:gd name="T3" fmla="*/ 76 h 82"/>
                        <a:gd name="T4" fmla="*/ 68 w 73"/>
                        <a:gd name="T5" fmla="*/ 49 h 82"/>
                        <a:gd name="T6" fmla="*/ 45 w 73"/>
                        <a:gd name="T7" fmla="*/ 11 h 82"/>
                        <a:gd name="T8" fmla="*/ 16 w 73"/>
                        <a:gd name="T9" fmla="*/ 6 h 82"/>
                        <a:gd name="T10" fmla="*/ 6 w 73"/>
                        <a:gd name="T11" fmla="*/ 33 h 82"/>
                        <a:gd name="T12" fmla="*/ 28 w 73"/>
                        <a:gd name="T13" fmla="*/ 71 h 82"/>
                      </a:gdLst>
                      <a:ahLst/>
                      <a:cxnLst>
                        <a:cxn ang="0">
                          <a:pos x="T0" y="T1"/>
                        </a:cxn>
                        <a:cxn ang="0">
                          <a:pos x="T2" y="T3"/>
                        </a:cxn>
                        <a:cxn ang="0">
                          <a:pos x="T4" y="T5"/>
                        </a:cxn>
                        <a:cxn ang="0">
                          <a:pos x="T6" y="T7"/>
                        </a:cxn>
                        <a:cxn ang="0">
                          <a:pos x="T8" y="T9"/>
                        </a:cxn>
                        <a:cxn ang="0">
                          <a:pos x="T10" y="T11"/>
                        </a:cxn>
                        <a:cxn ang="0">
                          <a:pos x="T12" y="T13"/>
                        </a:cxn>
                      </a:cxnLst>
                      <a:rect l="0" t="0" r="r" b="b"/>
                      <a:pathLst>
                        <a:path w="73" h="82">
                          <a:moveTo>
                            <a:pt x="28" y="71"/>
                          </a:moveTo>
                          <a:cubicBezTo>
                            <a:pt x="33" y="80"/>
                            <a:pt x="46" y="82"/>
                            <a:pt x="57" y="76"/>
                          </a:cubicBezTo>
                          <a:cubicBezTo>
                            <a:pt x="68" y="70"/>
                            <a:pt x="73" y="58"/>
                            <a:pt x="68" y="49"/>
                          </a:cubicBezTo>
                          <a:lnTo>
                            <a:pt x="45" y="11"/>
                          </a:lnTo>
                          <a:cubicBezTo>
                            <a:pt x="40" y="2"/>
                            <a:pt x="27" y="0"/>
                            <a:pt x="16" y="6"/>
                          </a:cubicBezTo>
                          <a:cubicBezTo>
                            <a:pt x="5" y="12"/>
                            <a:pt x="0" y="24"/>
                            <a:pt x="6" y="33"/>
                          </a:cubicBezTo>
                          <a:lnTo>
                            <a:pt x="28" y="71"/>
                          </a:lnTo>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9" name="Freeform 375">
                      <a:extLst>
                        <a:ext uri="{FF2B5EF4-FFF2-40B4-BE49-F238E27FC236}">
                          <a16:creationId xmlns:a16="http://schemas.microsoft.com/office/drawing/2014/main" id="{5F320D6E-A117-4CB4-9721-7E4D228E9430}"/>
                        </a:ext>
                      </a:extLst>
                    </p:cNvPr>
                    <p:cNvSpPr>
                      <a:spLocks/>
                    </p:cNvSpPr>
                    <p:nvPr/>
                  </p:nvSpPr>
                  <p:spPr bwMode="auto">
                    <a:xfrm>
                      <a:off x="3595190" y="414767"/>
                      <a:ext cx="125580" cy="141958"/>
                    </a:xfrm>
                    <a:custGeom>
                      <a:avLst/>
                      <a:gdLst>
                        <a:gd name="T0" fmla="*/ 28 w 73"/>
                        <a:gd name="T1" fmla="*/ 71 h 82"/>
                        <a:gd name="T2" fmla="*/ 57 w 73"/>
                        <a:gd name="T3" fmla="*/ 76 h 82"/>
                        <a:gd name="T4" fmla="*/ 67 w 73"/>
                        <a:gd name="T5" fmla="*/ 50 h 82"/>
                        <a:gd name="T6" fmla="*/ 45 w 73"/>
                        <a:gd name="T7" fmla="*/ 11 h 82"/>
                        <a:gd name="T8" fmla="*/ 16 w 73"/>
                        <a:gd name="T9" fmla="*/ 6 h 82"/>
                        <a:gd name="T10" fmla="*/ 5 w 73"/>
                        <a:gd name="T11" fmla="*/ 33 h 82"/>
                        <a:gd name="T12" fmla="*/ 28 w 73"/>
                        <a:gd name="T13" fmla="*/ 71 h 82"/>
                      </a:gdLst>
                      <a:ahLst/>
                      <a:cxnLst>
                        <a:cxn ang="0">
                          <a:pos x="T0" y="T1"/>
                        </a:cxn>
                        <a:cxn ang="0">
                          <a:pos x="T2" y="T3"/>
                        </a:cxn>
                        <a:cxn ang="0">
                          <a:pos x="T4" y="T5"/>
                        </a:cxn>
                        <a:cxn ang="0">
                          <a:pos x="T6" y="T7"/>
                        </a:cxn>
                        <a:cxn ang="0">
                          <a:pos x="T8" y="T9"/>
                        </a:cxn>
                        <a:cxn ang="0">
                          <a:pos x="T10" y="T11"/>
                        </a:cxn>
                        <a:cxn ang="0">
                          <a:pos x="T12" y="T13"/>
                        </a:cxn>
                      </a:cxnLst>
                      <a:rect l="0" t="0" r="r" b="b"/>
                      <a:pathLst>
                        <a:path w="73" h="82">
                          <a:moveTo>
                            <a:pt x="28" y="71"/>
                          </a:moveTo>
                          <a:cubicBezTo>
                            <a:pt x="33" y="80"/>
                            <a:pt x="46" y="82"/>
                            <a:pt x="57" y="76"/>
                          </a:cubicBezTo>
                          <a:cubicBezTo>
                            <a:pt x="68" y="70"/>
                            <a:pt x="73" y="58"/>
                            <a:pt x="67" y="50"/>
                          </a:cubicBezTo>
                          <a:lnTo>
                            <a:pt x="45" y="11"/>
                          </a:lnTo>
                          <a:cubicBezTo>
                            <a:pt x="40" y="3"/>
                            <a:pt x="27" y="0"/>
                            <a:pt x="16" y="6"/>
                          </a:cubicBezTo>
                          <a:cubicBezTo>
                            <a:pt x="5" y="12"/>
                            <a:pt x="0" y="24"/>
                            <a:pt x="5" y="33"/>
                          </a:cubicBezTo>
                          <a:lnTo>
                            <a:pt x="28" y="71"/>
                          </a:lnTo>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94" name="Freeform 52">
                    <a:extLst>
                      <a:ext uri="{FF2B5EF4-FFF2-40B4-BE49-F238E27FC236}">
                        <a16:creationId xmlns:a16="http://schemas.microsoft.com/office/drawing/2014/main" id="{EA7AA1BD-0FAE-48CC-A1A3-9DD02D63AADD}"/>
                      </a:ext>
                    </a:extLst>
                  </p:cNvPr>
                  <p:cNvSpPr>
                    <a:spLocks/>
                  </p:cNvSpPr>
                  <p:nvPr/>
                </p:nvSpPr>
                <p:spPr bwMode="auto">
                  <a:xfrm>
                    <a:off x="5365751" y="4093308"/>
                    <a:ext cx="2155824" cy="414169"/>
                  </a:xfrm>
                  <a:custGeom>
                    <a:avLst/>
                    <a:gdLst>
                      <a:gd name="connsiteX0" fmla="*/ 1173981 w 2155824"/>
                      <a:gd name="connsiteY0" fmla="*/ 0 h 414169"/>
                      <a:gd name="connsiteX1" fmla="*/ 1198659 w 2155824"/>
                      <a:gd name="connsiteY1" fmla="*/ 26426 h 414169"/>
                      <a:gd name="connsiteX2" fmla="*/ 1128150 w 2155824"/>
                      <a:gd name="connsiteY2" fmla="*/ 56375 h 414169"/>
                      <a:gd name="connsiteX3" fmla="*/ 1685174 w 2155824"/>
                      <a:gd name="connsiteY3" fmla="*/ 322393 h 414169"/>
                      <a:gd name="connsiteX4" fmla="*/ 1727480 w 2155824"/>
                      <a:gd name="connsiteY4" fmla="*/ 320631 h 414169"/>
                      <a:gd name="connsiteX5" fmla="*/ 2115281 w 2155824"/>
                      <a:gd name="connsiteY5" fmla="*/ 192026 h 414169"/>
                      <a:gd name="connsiteX6" fmla="*/ 2147010 w 2155824"/>
                      <a:gd name="connsiteY6" fmla="*/ 163839 h 414169"/>
                      <a:gd name="connsiteX7" fmla="*/ 2155824 w 2155824"/>
                      <a:gd name="connsiteY7" fmla="*/ 206120 h 414169"/>
                      <a:gd name="connsiteX8" fmla="*/ 1729242 w 2155824"/>
                      <a:gd name="connsiteY8" fmla="*/ 355865 h 414169"/>
                      <a:gd name="connsiteX9" fmla="*/ 1685174 w 2155824"/>
                      <a:gd name="connsiteY9" fmla="*/ 357627 h 414169"/>
                      <a:gd name="connsiteX10" fmla="*/ 1094658 w 2155824"/>
                      <a:gd name="connsiteY10" fmla="*/ 70468 h 414169"/>
                      <a:gd name="connsiteX11" fmla="*/ 738586 w 2155824"/>
                      <a:gd name="connsiteY11" fmla="*/ 213167 h 414169"/>
                      <a:gd name="connsiteX12" fmla="*/ 132205 w 2155824"/>
                      <a:gd name="connsiteY12" fmla="*/ 406955 h 414169"/>
                      <a:gd name="connsiteX13" fmla="*/ 131113 w 2155824"/>
                      <a:gd name="connsiteY13" fmla="*/ 414169 h 414169"/>
                      <a:gd name="connsiteX14" fmla="*/ 94143 w 2155824"/>
                      <a:gd name="connsiteY14" fmla="*/ 414169 h 414169"/>
                      <a:gd name="connsiteX15" fmla="*/ 95188 w 2155824"/>
                      <a:gd name="connsiteY15" fmla="*/ 408717 h 414169"/>
                      <a:gd name="connsiteX16" fmla="*/ 54645 w 2155824"/>
                      <a:gd name="connsiteY16" fmla="*/ 401670 h 414169"/>
                      <a:gd name="connsiteX17" fmla="*/ 0 w 2155824"/>
                      <a:gd name="connsiteY17" fmla="*/ 369959 h 414169"/>
                      <a:gd name="connsiteX18" fmla="*/ 42306 w 2155824"/>
                      <a:gd name="connsiteY18" fmla="*/ 354104 h 414169"/>
                      <a:gd name="connsiteX19" fmla="*/ 72272 w 2155824"/>
                      <a:gd name="connsiteY19" fmla="*/ 369959 h 414169"/>
                      <a:gd name="connsiteX20" fmla="*/ 98713 w 2155824"/>
                      <a:gd name="connsiteY20" fmla="*/ 373482 h 414169"/>
                      <a:gd name="connsiteX21" fmla="*/ 1173981 w 2155824"/>
                      <a:gd name="connsiteY21" fmla="*/ 0 h 4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55824" h="414169">
                        <a:moveTo>
                          <a:pt x="1173981" y="0"/>
                        </a:moveTo>
                        <a:cubicBezTo>
                          <a:pt x="1181032" y="8809"/>
                          <a:pt x="1189846" y="17617"/>
                          <a:pt x="1198659" y="26426"/>
                        </a:cubicBezTo>
                        <a:cubicBezTo>
                          <a:pt x="1177506" y="35234"/>
                          <a:pt x="1154591" y="45804"/>
                          <a:pt x="1128150" y="56375"/>
                        </a:cubicBezTo>
                        <a:cubicBezTo>
                          <a:pt x="1179269" y="118035"/>
                          <a:pt x="1369644" y="322393"/>
                          <a:pt x="1685174" y="322393"/>
                        </a:cubicBezTo>
                        <a:cubicBezTo>
                          <a:pt x="1699276" y="322393"/>
                          <a:pt x="1713378" y="322393"/>
                          <a:pt x="1727480" y="320631"/>
                        </a:cubicBezTo>
                        <a:cubicBezTo>
                          <a:pt x="1933720" y="308299"/>
                          <a:pt x="2051823" y="244878"/>
                          <a:pt x="2115281" y="192026"/>
                        </a:cubicBezTo>
                        <a:cubicBezTo>
                          <a:pt x="2127620" y="183218"/>
                          <a:pt x="2138197" y="172648"/>
                          <a:pt x="2147010" y="163839"/>
                        </a:cubicBezTo>
                        <a:cubicBezTo>
                          <a:pt x="2150536" y="177933"/>
                          <a:pt x="2154061" y="192026"/>
                          <a:pt x="2155824" y="206120"/>
                        </a:cubicBezTo>
                        <a:cubicBezTo>
                          <a:pt x="2083552" y="271303"/>
                          <a:pt x="1954872" y="343533"/>
                          <a:pt x="1729242" y="355865"/>
                        </a:cubicBezTo>
                        <a:cubicBezTo>
                          <a:pt x="1715140" y="357627"/>
                          <a:pt x="1699276" y="357627"/>
                          <a:pt x="1685174" y="357627"/>
                        </a:cubicBezTo>
                        <a:cubicBezTo>
                          <a:pt x="1341441" y="357627"/>
                          <a:pt x="1136964" y="126843"/>
                          <a:pt x="1094658" y="70468"/>
                        </a:cubicBezTo>
                        <a:cubicBezTo>
                          <a:pt x="992420" y="112749"/>
                          <a:pt x="867265" y="163839"/>
                          <a:pt x="738586" y="213167"/>
                        </a:cubicBezTo>
                        <a:cubicBezTo>
                          <a:pt x="386039" y="350580"/>
                          <a:pt x="216816" y="396385"/>
                          <a:pt x="132205" y="406955"/>
                        </a:cubicBezTo>
                        <a:lnTo>
                          <a:pt x="131113" y="414169"/>
                        </a:lnTo>
                        <a:lnTo>
                          <a:pt x="94143" y="414169"/>
                        </a:lnTo>
                        <a:lnTo>
                          <a:pt x="95188" y="408717"/>
                        </a:lnTo>
                        <a:cubicBezTo>
                          <a:pt x="75798" y="408717"/>
                          <a:pt x="63459" y="405193"/>
                          <a:pt x="54645" y="401670"/>
                        </a:cubicBezTo>
                        <a:cubicBezTo>
                          <a:pt x="35255" y="391100"/>
                          <a:pt x="17628" y="380529"/>
                          <a:pt x="0" y="369959"/>
                        </a:cubicBezTo>
                        <a:cubicBezTo>
                          <a:pt x="14102" y="364674"/>
                          <a:pt x="28204" y="359389"/>
                          <a:pt x="42306" y="354104"/>
                        </a:cubicBezTo>
                        <a:cubicBezTo>
                          <a:pt x="52882" y="359389"/>
                          <a:pt x="61696" y="364674"/>
                          <a:pt x="72272" y="369959"/>
                        </a:cubicBezTo>
                        <a:cubicBezTo>
                          <a:pt x="77560" y="373482"/>
                          <a:pt x="86374" y="373482"/>
                          <a:pt x="98713" y="373482"/>
                        </a:cubicBezTo>
                        <a:cubicBezTo>
                          <a:pt x="239732" y="373482"/>
                          <a:pt x="777366" y="167362"/>
                          <a:pt x="1173981"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5" name="Freeform 378">
                    <a:extLst>
                      <a:ext uri="{FF2B5EF4-FFF2-40B4-BE49-F238E27FC236}">
                        <a16:creationId xmlns:a16="http://schemas.microsoft.com/office/drawing/2014/main" id="{17725311-5A6E-47B3-8020-934D659FB413}"/>
                      </a:ext>
                    </a:extLst>
                  </p:cNvPr>
                  <p:cNvSpPr>
                    <a:spLocks/>
                  </p:cNvSpPr>
                  <p:nvPr/>
                </p:nvSpPr>
                <p:spPr bwMode="auto">
                  <a:xfrm>
                    <a:off x="6683896" y="4432492"/>
                    <a:ext cx="884510" cy="627895"/>
                  </a:xfrm>
                  <a:custGeom>
                    <a:avLst/>
                    <a:gdLst>
                      <a:gd name="T0" fmla="*/ 0 w 501"/>
                      <a:gd name="T1" fmla="*/ 356 h 356"/>
                      <a:gd name="T2" fmla="*/ 498 w 501"/>
                      <a:gd name="T3" fmla="*/ 0 h 356"/>
                      <a:gd name="T4" fmla="*/ 501 w 501"/>
                      <a:gd name="T5" fmla="*/ 19 h 356"/>
                      <a:gd name="T6" fmla="*/ 374 w 501"/>
                      <a:gd name="T7" fmla="*/ 67 h 356"/>
                      <a:gd name="T8" fmla="*/ 29 w 501"/>
                      <a:gd name="T9" fmla="*/ 352 h 356"/>
                      <a:gd name="T10" fmla="*/ 0 w 501"/>
                      <a:gd name="T11" fmla="*/ 356 h 356"/>
                    </a:gdLst>
                    <a:ahLst/>
                    <a:cxnLst>
                      <a:cxn ang="0">
                        <a:pos x="T0" y="T1"/>
                      </a:cxn>
                      <a:cxn ang="0">
                        <a:pos x="T2" y="T3"/>
                      </a:cxn>
                      <a:cxn ang="0">
                        <a:pos x="T4" y="T5"/>
                      </a:cxn>
                      <a:cxn ang="0">
                        <a:pos x="T6" y="T7"/>
                      </a:cxn>
                      <a:cxn ang="0">
                        <a:pos x="T8" y="T9"/>
                      </a:cxn>
                      <a:cxn ang="0">
                        <a:pos x="T10" y="T11"/>
                      </a:cxn>
                    </a:cxnLst>
                    <a:rect l="0" t="0" r="r" b="b"/>
                    <a:pathLst>
                      <a:path w="501" h="356">
                        <a:moveTo>
                          <a:pt x="0" y="356"/>
                        </a:moveTo>
                        <a:cubicBezTo>
                          <a:pt x="180" y="112"/>
                          <a:pt x="393" y="28"/>
                          <a:pt x="498" y="0"/>
                        </a:cubicBezTo>
                        <a:cubicBezTo>
                          <a:pt x="499" y="6"/>
                          <a:pt x="500" y="13"/>
                          <a:pt x="501" y="19"/>
                        </a:cubicBezTo>
                        <a:cubicBezTo>
                          <a:pt x="468" y="28"/>
                          <a:pt x="424" y="43"/>
                          <a:pt x="374" y="67"/>
                        </a:cubicBezTo>
                        <a:cubicBezTo>
                          <a:pt x="281" y="111"/>
                          <a:pt x="148" y="195"/>
                          <a:pt x="29" y="352"/>
                        </a:cubicBezTo>
                        <a:lnTo>
                          <a:pt x="0" y="356"/>
                        </a:ln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1" name="Freeform 95">
                  <a:extLst>
                    <a:ext uri="{FF2B5EF4-FFF2-40B4-BE49-F238E27FC236}">
                      <a16:creationId xmlns:a16="http://schemas.microsoft.com/office/drawing/2014/main" id="{DD2817F3-6875-469E-8F8B-3BEEEFD4C62B}"/>
                    </a:ext>
                  </a:extLst>
                </p:cNvPr>
                <p:cNvSpPr>
                  <a:spLocks/>
                </p:cNvSpPr>
                <p:nvPr/>
              </p:nvSpPr>
              <p:spPr bwMode="auto">
                <a:xfrm rot="1295621" flipH="1">
                  <a:off x="4589830" y="4170808"/>
                  <a:ext cx="2962247" cy="1422535"/>
                </a:xfrm>
                <a:custGeom>
                  <a:avLst/>
                  <a:gdLst>
                    <a:gd name="T0" fmla="*/ 523 w 3032"/>
                    <a:gd name="T1" fmla="*/ 0 h 1595"/>
                    <a:gd name="T2" fmla="*/ 513 w 3032"/>
                    <a:gd name="T3" fmla="*/ 482 h 1595"/>
                    <a:gd name="T4" fmla="*/ 1333 w 3032"/>
                    <a:gd name="T5" fmla="*/ 1036 h 1595"/>
                    <a:gd name="T6" fmla="*/ 2495 w 3032"/>
                    <a:gd name="T7" fmla="*/ 1533 h 1595"/>
                    <a:gd name="T8" fmla="*/ 2898 w 3032"/>
                    <a:gd name="T9" fmla="*/ 1133 h 1595"/>
                    <a:gd name="T10" fmla="*/ 2171 w 3032"/>
                    <a:gd name="T11" fmla="*/ 1230 h 1595"/>
                    <a:gd name="T12" fmla="*/ 1510 w 3032"/>
                    <a:gd name="T13" fmla="*/ 812 h 1595"/>
                    <a:gd name="T14" fmla="*/ 950 w 3032"/>
                    <a:gd name="T15" fmla="*/ 436 h 1595"/>
                    <a:gd name="T16" fmla="*/ 523 w 3032"/>
                    <a:gd name="T17" fmla="*/ 0 h 1595"/>
                    <a:gd name="connsiteX0" fmla="*/ 777 w 8619"/>
                    <a:gd name="connsiteY0" fmla="*/ 0 h 9641"/>
                    <a:gd name="connsiteX1" fmla="*/ 744 w 8619"/>
                    <a:gd name="connsiteY1" fmla="*/ 3022 h 9641"/>
                    <a:gd name="connsiteX2" fmla="*/ 3448 w 8619"/>
                    <a:gd name="connsiteY2" fmla="*/ 6495 h 9641"/>
                    <a:gd name="connsiteX3" fmla="*/ 7281 w 8619"/>
                    <a:gd name="connsiteY3" fmla="*/ 9611 h 9641"/>
                    <a:gd name="connsiteX4" fmla="*/ 8610 w 8619"/>
                    <a:gd name="connsiteY4" fmla="*/ 7103 h 9641"/>
                    <a:gd name="connsiteX5" fmla="*/ 6212 w 8619"/>
                    <a:gd name="connsiteY5" fmla="*/ 7712 h 9641"/>
                    <a:gd name="connsiteX6" fmla="*/ 4032 w 8619"/>
                    <a:gd name="connsiteY6" fmla="*/ 5091 h 9641"/>
                    <a:gd name="connsiteX7" fmla="*/ 2185 w 8619"/>
                    <a:gd name="connsiteY7" fmla="*/ 2734 h 9641"/>
                    <a:gd name="connsiteX8" fmla="*/ 777 w 8619"/>
                    <a:gd name="connsiteY8" fmla="*/ 0 h 9641"/>
                    <a:gd name="connsiteX0" fmla="*/ 901 w 10164"/>
                    <a:gd name="connsiteY0" fmla="*/ 0 h 9974"/>
                    <a:gd name="connsiteX1" fmla="*/ 863 w 10164"/>
                    <a:gd name="connsiteY1" fmla="*/ 3135 h 9974"/>
                    <a:gd name="connsiteX2" fmla="*/ 4000 w 10164"/>
                    <a:gd name="connsiteY2" fmla="*/ 6737 h 9974"/>
                    <a:gd name="connsiteX3" fmla="*/ 8448 w 10164"/>
                    <a:gd name="connsiteY3" fmla="*/ 9969 h 9974"/>
                    <a:gd name="connsiteX4" fmla="*/ 10164 w 10164"/>
                    <a:gd name="connsiteY4" fmla="*/ 7261 h 9974"/>
                    <a:gd name="connsiteX5" fmla="*/ 7207 w 10164"/>
                    <a:gd name="connsiteY5" fmla="*/ 7999 h 9974"/>
                    <a:gd name="connsiteX6" fmla="*/ 4678 w 10164"/>
                    <a:gd name="connsiteY6" fmla="*/ 5281 h 9974"/>
                    <a:gd name="connsiteX7" fmla="*/ 2535 w 10164"/>
                    <a:gd name="connsiteY7" fmla="*/ 2836 h 9974"/>
                    <a:gd name="connsiteX8" fmla="*/ 901 w 10164"/>
                    <a:gd name="connsiteY8" fmla="*/ 0 h 9974"/>
                    <a:gd name="connsiteX0" fmla="*/ 886 w 10000"/>
                    <a:gd name="connsiteY0" fmla="*/ 0 h 9995"/>
                    <a:gd name="connsiteX1" fmla="*/ 849 w 10000"/>
                    <a:gd name="connsiteY1" fmla="*/ 3143 h 9995"/>
                    <a:gd name="connsiteX2" fmla="*/ 3935 w 10000"/>
                    <a:gd name="connsiteY2" fmla="*/ 6755 h 9995"/>
                    <a:gd name="connsiteX3" fmla="*/ 8312 w 10000"/>
                    <a:gd name="connsiteY3" fmla="*/ 9995 h 9995"/>
                    <a:gd name="connsiteX4" fmla="*/ 10000 w 10000"/>
                    <a:gd name="connsiteY4" fmla="*/ 7280 h 9995"/>
                    <a:gd name="connsiteX5" fmla="*/ 7091 w 10000"/>
                    <a:gd name="connsiteY5" fmla="*/ 8020 h 9995"/>
                    <a:gd name="connsiteX6" fmla="*/ 4603 w 10000"/>
                    <a:gd name="connsiteY6" fmla="*/ 5295 h 9995"/>
                    <a:gd name="connsiteX7" fmla="*/ 2494 w 10000"/>
                    <a:gd name="connsiteY7" fmla="*/ 2843 h 9995"/>
                    <a:gd name="connsiteX8" fmla="*/ 886 w 10000"/>
                    <a:gd name="connsiteY8" fmla="*/ 0 h 9995"/>
                    <a:gd name="connsiteX0" fmla="*/ 52 w 9528"/>
                    <a:gd name="connsiteY0" fmla="*/ 0 h 10328"/>
                    <a:gd name="connsiteX1" fmla="*/ 377 w 9528"/>
                    <a:gd name="connsiteY1" fmla="*/ 3473 h 10328"/>
                    <a:gd name="connsiteX2" fmla="*/ 3463 w 9528"/>
                    <a:gd name="connsiteY2" fmla="*/ 7086 h 10328"/>
                    <a:gd name="connsiteX3" fmla="*/ 7840 w 9528"/>
                    <a:gd name="connsiteY3" fmla="*/ 10328 h 10328"/>
                    <a:gd name="connsiteX4" fmla="*/ 9528 w 9528"/>
                    <a:gd name="connsiteY4" fmla="*/ 7612 h 10328"/>
                    <a:gd name="connsiteX5" fmla="*/ 6619 w 9528"/>
                    <a:gd name="connsiteY5" fmla="*/ 8352 h 10328"/>
                    <a:gd name="connsiteX6" fmla="*/ 4131 w 9528"/>
                    <a:gd name="connsiteY6" fmla="*/ 5626 h 10328"/>
                    <a:gd name="connsiteX7" fmla="*/ 2022 w 9528"/>
                    <a:gd name="connsiteY7" fmla="*/ 3172 h 10328"/>
                    <a:gd name="connsiteX8" fmla="*/ 52 w 9528"/>
                    <a:gd name="connsiteY8" fmla="*/ 0 h 10328"/>
                    <a:gd name="connsiteX0" fmla="*/ 55 w 10000"/>
                    <a:gd name="connsiteY0" fmla="*/ 0 h 10000"/>
                    <a:gd name="connsiteX1" fmla="*/ 396 w 10000"/>
                    <a:gd name="connsiteY1" fmla="*/ 3363 h 10000"/>
                    <a:gd name="connsiteX2" fmla="*/ 3635 w 10000"/>
                    <a:gd name="connsiteY2" fmla="*/ 6861 h 10000"/>
                    <a:gd name="connsiteX3" fmla="*/ 8228 w 10000"/>
                    <a:gd name="connsiteY3" fmla="*/ 10000 h 10000"/>
                    <a:gd name="connsiteX4" fmla="*/ 10000 w 10000"/>
                    <a:gd name="connsiteY4" fmla="*/ 7370 h 10000"/>
                    <a:gd name="connsiteX5" fmla="*/ 6947 w 10000"/>
                    <a:gd name="connsiteY5" fmla="*/ 8087 h 10000"/>
                    <a:gd name="connsiteX6" fmla="*/ 4336 w 10000"/>
                    <a:gd name="connsiteY6" fmla="*/ 5447 h 10000"/>
                    <a:gd name="connsiteX7" fmla="*/ 2122 w 10000"/>
                    <a:gd name="connsiteY7" fmla="*/ 3071 h 10000"/>
                    <a:gd name="connsiteX8" fmla="*/ 55 w 10000"/>
                    <a:gd name="connsiteY8" fmla="*/ 0 h 10000"/>
                    <a:gd name="connsiteX0" fmla="*/ 316 w 10261"/>
                    <a:gd name="connsiteY0" fmla="*/ 0 h 10000"/>
                    <a:gd name="connsiteX1" fmla="*/ 248 w 10261"/>
                    <a:gd name="connsiteY1" fmla="*/ 2347 h 10000"/>
                    <a:gd name="connsiteX2" fmla="*/ 3896 w 10261"/>
                    <a:gd name="connsiteY2" fmla="*/ 6861 h 10000"/>
                    <a:gd name="connsiteX3" fmla="*/ 8489 w 10261"/>
                    <a:gd name="connsiteY3" fmla="*/ 10000 h 10000"/>
                    <a:gd name="connsiteX4" fmla="*/ 10261 w 10261"/>
                    <a:gd name="connsiteY4" fmla="*/ 7370 h 10000"/>
                    <a:gd name="connsiteX5" fmla="*/ 7208 w 10261"/>
                    <a:gd name="connsiteY5" fmla="*/ 8087 h 10000"/>
                    <a:gd name="connsiteX6" fmla="*/ 4597 w 10261"/>
                    <a:gd name="connsiteY6" fmla="*/ 5447 h 10000"/>
                    <a:gd name="connsiteX7" fmla="*/ 2383 w 10261"/>
                    <a:gd name="connsiteY7" fmla="*/ 3071 h 10000"/>
                    <a:gd name="connsiteX8" fmla="*/ 316 w 10261"/>
                    <a:gd name="connsiteY8" fmla="*/ 0 h 10000"/>
                    <a:gd name="connsiteX0" fmla="*/ 162 w 10349"/>
                    <a:gd name="connsiteY0" fmla="*/ 0 h 10202"/>
                    <a:gd name="connsiteX1" fmla="*/ 336 w 10349"/>
                    <a:gd name="connsiteY1" fmla="*/ 2549 h 10202"/>
                    <a:gd name="connsiteX2" fmla="*/ 3984 w 10349"/>
                    <a:gd name="connsiteY2" fmla="*/ 7063 h 10202"/>
                    <a:gd name="connsiteX3" fmla="*/ 8577 w 10349"/>
                    <a:gd name="connsiteY3" fmla="*/ 10202 h 10202"/>
                    <a:gd name="connsiteX4" fmla="*/ 10349 w 10349"/>
                    <a:gd name="connsiteY4" fmla="*/ 7572 h 10202"/>
                    <a:gd name="connsiteX5" fmla="*/ 7296 w 10349"/>
                    <a:gd name="connsiteY5" fmla="*/ 8289 h 10202"/>
                    <a:gd name="connsiteX6" fmla="*/ 4685 w 10349"/>
                    <a:gd name="connsiteY6" fmla="*/ 5649 h 10202"/>
                    <a:gd name="connsiteX7" fmla="*/ 2471 w 10349"/>
                    <a:gd name="connsiteY7" fmla="*/ 3273 h 10202"/>
                    <a:gd name="connsiteX8" fmla="*/ 162 w 10349"/>
                    <a:gd name="connsiteY8" fmla="*/ 0 h 10202"/>
                    <a:gd name="connsiteX0" fmla="*/ 162 w 10349"/>
                    <a:gd name="connsiteY0" fmla="*/ 0 h 10202"/>
                    <a:gd name="connsiteX1" fmla="*/ 336 w 10349"/>
                    <a:gd name="connsiteY1" fmla="*/ 2549 h 10202"/>
                    <a:gd name="connsiteX2" fmla="*/ 3984 w 10349"/>
                    <a:gd name="connsiteY2" fmla="*/ 7063 h 10202"/>
                    <a:gd name="connsiteX3" fmla="*/ 8577 w 10349"/>
                    <a:gd name="connsiteY3" fmla="*/ 10202 h 10202"/>
                    <a:gd name="connsiteX4" fmla="*/ 10349 w 10349"/>
                    <a:gd name="connsiteY4" fmla="*/ 7572 h 10202"/>
                    <a:gd name="connsiteX5" fmla="*/ 7296 w 10349"/>
                    <a:gd name="connsiteY5" fmla="*/ 8289 h 10202"/>
                    <a:gd name="connsiteX6" fmla="*/ 4685 w 10349"/>
                    <a:gd name="connsiteY6" fmla="*/ 5649 h 10202"/>
                    <a:gd name="connsiteX7" fmla="*/ 2471 w 10349"/>
                    <a:gd name="connsiteY7" fmla="*/ 3273 h 10202"/>
                    <a:gd name="connsiteX8" fmla="*/ 162 w 10349"/>
                    <a:gd name="connsiteY8" fmla="*/ 0 h 10202"/>
                    <a:gd name="connsiteX0" fmla="*/ 20 w 11495"/>
                    <a:gd name="connsiteY0" fmla="*/ 0 h 12289"/>
                    <a:gd name="connsiteX1" fmla="*/ 1482 w 11495"/>
                    <a:gd name="connsiteY1" fmla="*/ 4636 h 12289"/>
                    <a:gd name="connsiteX2" fmla="*/ 5130 w 11495"/>
                    <a:gd name="connsiteY2" fmla="*/ 9150 h 12289"/>
                    <a:gd name="connsiteX3" fmla="*/ 9723 w 11495"/>
                    <a:gd name="connsiteY3" fmla="*/ 12289 h 12289"/>
                    <a:gd name="connsiteX4" fmla="*/ 11495 w 11495"/>
                    <a:gd name="connsiteY4" fmla="*/ 9659 h 12289"/>
                    <a:gd name="connsiteX5" fmla="*/ 8442 w 11495"/>
                    <a:gd name="connsiteY5" fmla="*/ 10376 h 12289"/>
                    <a:gd name="connsiteX6" fmla="*/ 5831 w 11495"/>
                    <a:gd name="connsiteY6" fmla="*/ 7736 h 12289"/>
                    <a:gd name="connsiteX7" fmla="*/ 3617 w 11495"/>
                    <a:gd name="connsiteY7" fmla="*/ 5360 h 12289"/>
                    <a:gd name="connsiteX8" fmla="*/ 20 w 11495"/>
                    <a:gd name="connsiteY8" fmla="*/ 0 h 12289"/>
                    <a:gd name="connsiteX0" fmla="*/ 30 w 10524"/>
                    <a:gd name="connsiteY0" fmla="*/ 0 h 11976"/>
                    <a:gd name="connsiteX1" fmla="*/ 511 w 10524"/>
                    <a:gd name="connsiteY1" fmla="*/ 4323 h 11976"/>
                    <a:gd name="connsiteX2" fmla="*/ 4159 w 10524"/>
                    <a:gd name="connsiteY2" fmla="*/ 8837 h 11976"/>
                    <a:gd name="connsiteX3" fmla="*/ 8752 w 10524"/>
                    <a:gd name="connsiteY3" fmla="*/ 11976 h 11976"/>
                    <a:gd name="connsiteX4" fmla="*/ 10524 w 10524"/>
                    <a:gd name="connsiteY4" fmla="*/ 9346 h 11976"/>
                    <a:gd name="connsiteX5" fmla="*/ 7471 w 10524"/>
                    <a:gd name="connsiteY5" fmla="*/ 10063 h 11976"/>
                    <a:gd name="connsiteX6" fmla="*/ 4860 w 10524"/>
                    <a:gd name="connsiteY6" fmla="*/ 7423 h 11976"/>
                    <a:gd name="connsiteX7" fmla="*/ 2646 w 10524"/>
                    <a:gd name="connsiteY7" fmla="*/ 5047 h 11976"/>
                    <a:gd name="connsiteX8" fmla="*/ 30 w 10524"/>
                    <a:gd name="connsiteY8" fmla="*/ 0 h 11976"/>
                    <a:gd name="connsiteX0" fmla="*/ 501 w 10995"/>
                    <a:gd name="connsiteY0" fmla="*/ 0 h 11976"/>
                    <a:gd name="connsiteX1" fmla="*/ 982 w 10995"/>
                    <a:gd name="connsiteY1" fmla="*/ 4323 h 11976"/>
                    <a:gd name="connsiteX2" fmla="*/ 4630 w 10995"/>
                    <a:gd name="connsiteY2" fmla="*/ 8837 h 11976"/>
                    <a:gd name="connsiteX3" fmla="*/ 9223 w 10995"/>
                    <a:gd name="connsiteY3" fmla="*/ 11976 h 11976"/>
                    <a:gd name="connsiteX4" fmla="*/ 10995 w 10995"/>
                    <a:gd name="connsiteY4" fmla="*/ 9346 h 11976"/>
                    <a:gd name="connsiteX5" fmla="*/ 7942 w 10995"/>
                    <a:gd name="connsiteY5" fmla="*/ 10063 h 11976"/>
                    <a:gd name="connsiteX6" fmla="*/ 5331 w 10995"/>
                    <a:gd name="connsiteY6" fmla="*/ 7423 h 11976"/>
                    <a:gd name="connsiteX7" fmla="*/ 3117 w 10995"/>
                    <a:gd name="connsiteY7" fmla="*/ 5047 h 11976"/>
                    <a:gd name="connsiteX8" fmla="*/ 501 w 10995"/>
                    <a:gd name="connsiteY8" fmla="*/ 0 h 11976"/>
                    <a:gd name="connsiteX0" fmla="*/ 30 w 10524"/>
                    <a:gd name="connsiteY0" fmla="*/ 431 h 12407"/>
                    <a:gd name="connsiteX1" fmla="*/ 511 w 10524"/>
                    <a:gd name="connsiteY1" fmla="*/ 4754 h 12407"/>
                    <a:gd name="connsiteX2" fmla="*/ 4159 w 10524"/>
                    <a:gd name="connsiteY2" fmla="*/ 9268 h 12407"/>
                    <a:gd name="connsiteX3" fmla="*/ 8752 w 10524"/>
                    <a:gd name="connsiteY3" fmla="*/ 12407 h 12407"/>
                    <a:gd name="connsiteX4" fmla="*/ 10524 w 10524"/>
                    <a:gd name="connsiteY4" fmla="*/ 9777 h 12407"/>
                    <a:gd name="connsiteX5" fmla="*/ 7471 w 10524"/>
                    <a:gd name="connsiteY5" fmla="*/ 10494 h 12407"/>
                    <a:gd name="connsiteX6" fmla="*/ 4860 w 10524"/>
                    <a:gd name="connsiteY6" fmla="*/ 7854 h 12407"/>
                    <a:gd name="connsiteX7" fmla="*/ 2646 w 10524"/>
                    <a:gd name="connsiteY7" fmla="*/ 5478 h 12407"/>
                    <a:gd name="connsiteX8" fmla="*/ 30 w 10524"/>
                    <a:gd name="connsiteY8" fmla="*/ 431 h 12407"/>
                    <a:gd name="connsiteX0" fmla="*/ 0 w 10956"/>
                    <a:gd name="connsiteY0" fmla="*/ 460 h 11894"/>
                    <a:gd name="connsiteX1" fmla="*/ 943 w 10956"/>
                    <a:gd name="connsiteY1" fmla="*/ 4241 h 11894"/>
                    <a:gd name="connsiteX2" fmla="*/ 4591 w 10956"/>
                    <a:gd name="connsiteY2" fmla="*/ 8755 h 11894"/>
                    <a:gd name="connsiteX3" fmla="*/ 9184 w 10956"/>
                    <a:gd name="connsiteY3" fmla="*/ 11894 h 11894"/>
                    <a:gd name="connsiteX4" fmla="*/ 10956 w 10956"/>
                    <a:gd name="connsiteY4" fmla="*/ 9264 h 11894"/>
                    <a:gd name="connsiteX5" fmla="*/ 7903 w 10956"/>
                    <a:gd name="connsiteY5" fmla="*/ 9981 h 11894"/>
                    <a:gd name="connsiteX6" fmla="*/ 5292 w 10956"/>
                    <a:gd name="connsiteY6" fmla="*/ 7341 h 11894"/>
                    <a:gd name="connsiteX7" fmla="*/ 3078 w 10956"/>
                    <a:gd name="connsiteY7" fmla="*/ 4965 h 11894"/>
                    <a:gd name="connsiteX8" fmla="*/ 0 w 10956"/>
                    <a:gd name="connsiteY8" fmla="*/ 460 h 11894"/>
                    <a:gd name="connsiteX0" fmla="*/ 0 w 10956"/>
                    <a:gd name="connsiteY0" fmla="*/ 0 h 11434"/>
                    <a:gd name="connsiteX1" fmla="*/ 943 w 10956"/>
                    <a:gd name="connsiteY1" fmla="*/ 3781 h 11434"/>
                    <a:gd name="connsiteX2" fmla="*/ 4591 w 10956"/>
                    <a:gd name="connsiteY2" fmla="*/ 8295 h 11434"/>
                    <a:gd name="connsiteX3" fmla="*/ 9184 w 10956"/>
                    <a:gd name="connsiteY3" fmla="*/ 11434 h 11434"/>
                    <a:gd name="connsiteX4" fmla="*/ 10956 w 10956"/>
                    <a:gd name="connsiteY4" fmla="*/ 8804 h 11434"/>
                    <a:gd name="connsiteX5" fmla="*/ 7903 w 10956"/>
                    <a:gd name="connsiteY5" fmla="*/ 9521 h 11434"/>
                    <a:gd name="connsiteX6" fmla="*/ 5292 w 10956"/>
                    <a:gd name="connsiteY6" fmla="*/ 6881 h 11434"/>
                    <a:gd name="connsiteX7" fmla="*/ 3078 w 10956"/>
                    <a:gd name="connsiteY7" fmla="*/ 4505 h 11434"/>
                    <a:gd name="connsiteX8" fmla="*/ 0 w 10956"/>
                    <a:gd name="connsiteY8" fmla="*/ 0 h 11434"/>
                    <a:gd name="connsiteX0" fmla="*/ 144 w 10366"/>
                    <a:gd name="connsiteY0" fmla="*/ 0 h 10231"/>
                    <a:gd name="connsiteX1" fmla="*/ 353 w 10366"/>
                    <a:gd name="connsiteY1" fmla="*/ 2578 h 10231"/>
                    <a:gd name="connsiteX2" fmla="*/ 4001 w 10366"/>
                    <a:gd name="connsiteY2" fmla="*/ 7092 h 10231"/>
                    <a:gd name="connsiteX3" fmla="*/ 8594 w 10366"/>
                    <a:gd name="connsiteY3" fmla="*/ 10231 h 10231"/>
                    <a:gd name="connsiteX4" fmla="*/ 10366 w 10366"/>
                    <a:gd name="connsiteY4" fmla="*/ 7601 h 10231"/>
                    <a:gd name="connsiteX5" fmla="*/ 7313 w 10366"/>
                    <a:gd name="connsiteY5" fmla="*/ 8318 h 10231"/>
                    <a:gd name="connsiteX6" fmla="*/ 4702 w 10366"/>
                    <a:gd name="connsiteY6" fmla="*/ 5678 h 10231"/>
                    <a:gd name="connsiteX7" fmla="*/ 2488 w 10366"/>
                    <a:gd name="connsiteY7" fmla="*/ 3302 h 10231"/>
                    <a:gd name="connsiteX8" fmla="*/ 144 w 10366"/>
                    <a:gd name="connsiteY8" fmla="*/ 0 h 10231"/>
                    <a:gd name="connsiteX0" fmla="*/ 264 w 10287"/>
                    <a:gd name="connsiteY0" fmla="*/ 0 h 10655"/>
                    <a:gd name="connsiteX1" fmla="*/ 274 w 10287"/>
                    <a:gd name="connsiteY1" fmla="*/ 3002 h 10655"/>
                    <a:gd name="connsiteX2" fmla="*/ 3922 w 10287"/>
                    <a:gd name="connsiteY2" fmla="*/ 7516 h 10655"/>
                    <a:gd name="connsiteX3" fmla="*/ 8515 w 10287"/>
                    <a:gd name="connsiteY3" fmla="*/ 10655 h 10655"/>
                    <a:gd name="connsiteX4" fmla="*/ 10287 w 10287"/>
                    <a:gd name="connsiteY4" fmla="*/ 8025 h 10655"/>
                    <a:gd name="connsiteX5" fmla="*/ 7234 w 10287"/>
                    <a:gd name="connsiteY5" fmla="*/ 8742 h 10655"/>
                    <a:gd name="connsiteX6" fmla="*/ 4623 w 10287"/>
                    <a:gd name="connsiteY6" fmla="*/ 6102 h 10655"/>
                    <a:gd name="connsiteX7" fmla="*/ 2409 w 10287"/>
                    <a:gd name="connsiteY7" fmla="*/ 3726 h 10655"/>
                    <a:gd name="connsiteX8" fmla="*/ 264 w 10287"/>
                    <a:gd name="connsiteY8" fmla="*/ 0 h 10655"/>
                    <a:gd name="connsiteX0" fmla="*/ 264 w 10287"/>
                    <a:gd name="connsiteY0" fmla="*/ 0 h 10655"/>
                    <a:gd name="connsiteX1" fmla="*/ 274 w 10287"/>
                    <a:gd name="connsiteY1" fmla="*/ 3002 h 10655"/>
                    <a:gd name="connsiteX2" fmla="*/ 3922 w 10287"/>
                    <a:gd name="connsiteY2" fmla="*/ 7516 h 10655"/>
                    <a:gd name="connsiteX3" fmla="*/ 8515 w 10287"/>
                    <a:gd name="connsiteY3" fmla="*/ 10655 h 10655"/>
                    <a:gd name="connsiteX4" fmla="*/ 10287 w 10287"/>
                    <a:gd name="connsiteY4" fmla="*/ 8025 h 10655"/>
                    <a:gd name="connsiteX5" fmla="*/ 7234 w 10287"/>
                    <a:gd name="connsiteY5" fmla="*/ 8742 h 10655"/>
                    <a:gd name="connsiteX6" fmla="*/ 4623 w 10287"/>
                    <a:gd name="connsiteY6" fmla="*/ 6102 h 10655"/>
                    <a:gd name="connsiteX7" fmla="*/ 2409 w 10287"/>
                    <a:gd name="connsiteY7" fmla="*/ 3726 h 10655"/>
                    <a:gd name="connsiteX8" fmla="*/ 264 w 10287"/>
                    <a:gd name="connsiteY8" fmla="*/ 0 h 10655"/>
                    <a:gd name="connsiteX0" fmla="*/ 3 w 10026"/>
                    <a:gd name="connsiteY0" fmla="*/ 0 h 10655"/>
                    <a:gd name="connsiteX1" fmla="*/ 545 w 10026"/>
                    <a:gd name="connsiteY1" fmla="*/ 3362 h 10655"/>
                    <a:gd name="connsiteX2" fmla="*/ 3661 w 10026"/>
                    <a:gd name="connsiteY2" fmla="*/ 7516 h 10655"/>
                    <a:gd name="connsiteX3" fmla="*/ 8254 w 10026"/>
                    <a:gd name="connsiteY3" fmla="*/ 10655 h 10655"/>
                    <a:gd name="connsiteX4" fmla="*/ 10026 w 10026"/>
                    <a:gd name="connsiteY4" fmla="*/ 8025 h 10655"/>
                    <a:gd name="connsiteX5" fmla="*/ 6973 w 10026"/>
                    <a:gd name="connsiteY5" fmla="*/ 8742 h 10655"/>
                    <a:gd name="connsiteX6" fmla="*/ 4362 w 10026"/>
                    <a:gd name="connsiteY6" fmla="*/ 6102 h 10655"/>
                    <a:gd name="connsiteX7" fmla="*/ 2148 w 10026"/>
                    <a:gd name="connsiteY7" fmla="*/ 3726 h 10655"/>
                    <a:gd name="connsiteX8" fmla="*/ 3 w 10026"/>
                    <a:gd name="connsiteY8" fmla="*/ 0 h 10655"/>
                    <a:gd name="connsiteX0" fmla="*/ 233 w 10256"/>
                    <a:gd name="connsiteY0" fmla="*/ 0 h 10655"/>
                    <a:gd name="connsiteX1" fmla="*/ 284 w 10256"/>
                    <a:gd name="connsiteY1" fmla="*/ 2783 h 10655"/>
                    <a:gd name="connsiteX2" fmla="*/ 3891 w 10256"/>
                    <a:gd name="connsiteY2" fmla="*/ 7516 h 10655"/>
                    <a:gd name="connsiteX3" fmla="*/ 8484 w 10256"/>
                    <a:gd name="connsiteY3" fmla="*/ 10655 h 10655"/>
                    <a:gd name="connsiteX4" fmla="*/ 10256 w 10256"/>
                    <a:gd name="connsiteY4" fmla="*/ 8025 h 10655"/>
                    <a:gd name="connsiteX5" fmla="*/ 7203 w 10256"/>
                    <a:gd name="connsiteY5" fmla="*/ 8742 h 10655"/>
                    <a:gd name="connsiteX6" fmla="*/ 4592 w 10256"/>
                    <a:gd name="connsiteY6" fmla="*/ 6102 h 10655"/>
                    <a:gd name="connsiteX7" fmla="*/ 2378 w 10256"/>
                    <a:gd name="connsiteY7" fmla="*/ 3726 h 10655"/>
                    <a:gd name="connsiteX8" fmla="*/ 233 w 10256"/>
                    <a:gd name="connsiteY8" fmla="*/ 0 h 10655"/>
                    <a:gd name="connsiteX0" fmla="*/ 269 w 10292"/>
                    <a:gd name="connsiteY0" fmla="*/ 0 h 10657"/>
                    <a:gd name="connsiteX1" fmla="*/ 320 w 10292"/>
                    <a:gd name="connsiteY1" fmla="*/ 2783 h 10657"/>
                    <a:gd name="connsiteX2" fmla="*/ 4417 w 10292"/>
                    <a:gd name="connsiteY2" fmla="*/ 7672 h 10657"/>
                    <a:gd name="connsiteX3" fmla="*/ 8520 w 10292"/>
                    <a:gd name="connsiteY3" fmla="*/ 10655 h 10657"/>
                    <a:gd name="connsiteX4" fmla="*/ 10292 w 10292"/>
                    <a:gd name="connsiteY4" fmla="*/ 8025 h 10657"/>
                    <a:gd name="connsiteX5" fmla="*/ 7239 w 10292"/>
                    <a:gd name="connsiteY5" fmla="*/ 8742 h 10657"/>
                    <a:gd name="connsiteX6" fmla="*/ 4628 w 10292"/>
                    <a:gd name="connsiteY6" fmla="*/ 6102 h 10657"/>
                    <a:gd name="connsiteX7" fmla="*/ 2414 w 10292"/>
                    <a:gd name="connsiteY7" fmla="*/ 3726 h 10657"/>
                    <a:gd name="connsiteX8" fmla="*/ 269 w 10292"/>
                    <a:gd name="connsiteY8" fmla="*/ 0 h 10657"/>
                    <a:gd name="connsiteX0" fmla="*/ 269 w 10317"/>
                    <a:gd name="connsiteY0" fmla="*/ 0 h 10525"/>
                    <a:gd name="connsiteX1" fmla="*/ 320 w 10317"/>
                    <a:gd name="connsiteY1" fmla="*/ 2783 h 10525"/>
                    <a:gd name="connsiteX2" fmla="*/ 4417 w 10317"/>
                    <a:gd name="connsiteY2" fmla="*/ 7672 h 10525"/>
                    <a:gd name="connsiteX3" fmla="*/ 8465 w 10317"/>
                    <a:gd name="connsiteY3" fmla="*/ 10524 h 10525"/>
                    <a:gd name="connsiteX4" fmla="*/ 10292 w 10317"/>
                    <a:gd name="connsiteY4" fmla="*/ 8025 h 10525"/>
                    <a:gd name="connsiteX5" fmla="*/ 7239 w 10317"/>
                    <a:gd name="connsiteY5" fmla="*/ 8742 h 10525"/>
                    <a:gd name="connsiteX6" fmla="*/ 4628 w 10317"/>
                    <a:gd name="connsiteY6" fmla="*/ 6102 h 10525"/>
                    <a:gd name="connsiteX7" fmla="*/ 2414 w 10317"/>
                    <a:gd name="connsiteY7" fmla="*/ 3726 h 10525"/>
                    <a:gd name="connsiteX8" fmla="*/ 269 w 10317"/>
                    <a:gd name="connsiteY8" fmla="*/ 0 h 10525"/>
                    <a:gd name="connsiteX0" fmla="*/ 269 w 10364"/>
                    <a:gd name="connsiteY0" fmla="*/ 0 h 10288"/>
                    <a:gd name="connsiteX1" fmla="*/ 320 w 10364"/>
                    <a:gd name="connsiteY1" fmla="*/ 2783 h 10288"/>
                    <a:gd name="connsiteX2" fmla="*/ 4417 w 10364"/>
                    <a:gd name="connsiteY2" fmla="*/ 7672 h 10288"/>
                    <a:gd name="connsiteX3" fmla="*/ 8989 w 10364"/>
                    <a:gd name="connsiteY3" fmla="*/ 10287 h 10288"/>
                    <a:gd name="connsiteX4" fmla="*/ 10292 w 10364"/>
                    <a:gd name="connsiteY4" fmla="*/ 8025 h 10288"/>
                    <a:gd name="connsiteX5" fmla="*/ 7239 w 10364"/>
                    <a:gd name="connsiteY5" fmla="*/ 8742 h 10288"/>
                    <a:gd name="connsiteX6" fmla="*/ 4628 w 10364"/>
                    <a:gd name="connsiteY6" fmla="*/ 6102 h 10288"/>
                    <a:gd name="connsiteX7" fmla="*/ 2414 w 10364"/>
                    <a:gd name="connsiteY7" fmla="*/ 3726 h 10288"/>
                    <a:gd name="connsiteX8" fmla="*/ 269 w 10364"/>
                    <a:gd name="connsiteY8" fmla="*/ 0 h 10288"/>
                    <a:gd name="connsiteX0" fmla="*/ 269 w 10382"/>
                    <a:gd name="connsiteY0" fmla="*/ 0 h 10302"/>
                    <a:gd name="connsiteX1" fmla="*/ 320 w 10382"/>
                    <a:gd name="connsiteY1" fmla="*/ 2783 h 10302"/>
                    <a:gd name="connsiteX2" fmla="*/ 4417 w 10382"/>
                    <a:gd name="connsiteY2" fmla="*/ 7672 h 10302"/>
                    <a:gd name="connsiteX3" fmla="*/ 9106 w 10382"/>
                    <a:gd name="connsiteY3" fmla="*/ 10301 h 10302"/>
                    <a:gd name="connsiteX4" fmla="*/ 10292 w 10382"/>
                    <a:gd name="connsiteY4" fmla="*/ 8025 h 10302"/>
                    <a:gd name="connsiteX5" fmla="*/ 7239 w 10382"/>
                    <a:gd name="connsiteY5" fmla="*/ 8742 h 10302"/>
                    <a:gd name="connsiteX6" fmla="*/ 4628 w 10382"/>
                    <a:gd name="connsiteY6" fmla="*/ 6102 h 10302"/>
                    <a:gd name="connsiteX7" fmla="*/ 2414 w 10382"/>
                    <a:gd name="connsiteY7" fmla="*/ 3726 h 10302"/>
                    <a:gd name="connsiteX8" fmla="*/ 269 w 10382"/>
                    <a:gd name="connsiteY8" fmla="*/ 0 h 10302"/>
                    <a:gd name="connsiteX0" fmla="*/ 321 w 10358"/>
                    <a:gd name="connsiteY0" fmla="*/ 0 h 10492"/>
                    <a:gd name="connsiteX1" fmla="*/ 296 w 10358"/>
                    <a:gd name="connsiteY1" fmla="*/ 2973 h 10492"/>
                    <a:gd name="connsiteX2" fmla="*/ 4393 w 10358"/>
                    <a:gd name="connsiteY2" fmla="*/ 7862 h 10492"/>
                    <a:gd name="connsiteX3" fmla="*/ 9082 w 10358"/>
                    <a:gd name="connsiteY3" fmla="*/ 10491 h 10492"/>
                    <a:gd name="connsiteX4" fmla="*/ 10268 w 10358"/>
                    <a:gd name="connsiteY4" fmla="*/ 8215 h 10492"/>
                    <a:gd name="connsiteX5" fmla="*/ 7215 w 10358"/>
                    <a:gd name="connsiteY5" fmla="*/ 8932 h 10492"/>
                    <a:gd name="connsiteX6" fmla="*/ 4604 w 10358"/>
                    <a:gd name="connsiteY6" fmla="*/ 6292 h 10492"/>
                    <a:gd name="connsiteX7" fmla="*/ 2390 w 10358"/>
                    <a:gd name="connsiteY7" fmla="*/ 3916 h 10492"/>
                    <a:gd name="connsiteX8" fmla="*/ 321 w 10358"/>
                    <a:gd name="connsiteY8" fmla="*/ 0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8" h="10492">
                      <a:moveTo>
                        <a:pt x="321" y="0"/>
                      </a:moveTo>
                      <a:cubicBezTo>
                        <a:pt x="321" y="0"/>
                        <a:pt x="-383" y="1663"/>
                        <a:pt x="296" y="2973"/>
                      </a:cubicBezTo>
                      <a:cubicBezTo>
                        <a:pt x="975" y="4283"/>
                        <a:pt x="2929" y="6609"/>
                        <a:pt x="4393" y="7862"/>
                      </a:cubicBezTo>
                      <a:cubicBezTo>
                        <a:pt x="5857" y="9115"/>
                        <a:pt x="8103" y="10432"/>
                        <a:pt x="9082" y="10491"/>
                      </a:cubicBezTo>
                      <a:cubicBezTo>
                        <a:pt x="10061" y="10550"/>
                        <a:pt x="10579" y="8475"/>
                        <a:pt x="10268" y="8215"/>
                      </a:cubicBezTo>
                      <a:cubicBezTo>
                        <a:pt x="9957" y="7955"/>
                        <a:pt x="10270" y="11180"/>
                        <a:pt x="7215" y="8932"/>
                      </a:cubicBezTo>
                      <a:cubicBezTo>
                        <a:pt x="5567" y="7624"/>
                        <a:pt x="4658" y="6417"/>
                        <a:pt x="4604" y="6292"/>
                      </a:cubicBezTo>
                      <a:cubicBezTo>
                        <a:pt x="4544" y="6171"/>
                        <a:pt x="3104" y="4965"/>
                        <a:pt x="2390" y="3916"/>
                      </a:cubicBezTo>
                      <a:cubicBezTo>
                        <a:pt x="1676" y="2867"/>
                        <a:pt x="1632" y="2841"/>
                        <a:pt x="32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Freeform 64">
                <a:extLst>
                  <a:ext uri="{FF2B5EF4-FFF2-40B4-BE49-F238E27FC236}">
                    <a16:creationId xmlns:a16="http://schemas.microsoft.com/office/drawing/2014/main" id="{96227F1A-54AC-43BC-A7B9-F0B1784E19A2}"/>
                  </a:ext>
                </a:extLst>
              </p:cNvPr>
              <p:cNvSpPr/>
              <p:nvPr/>
            </p:nvSpPr>
            <p:spPr>
              <a:xfrm rot="-180000">
                <a:off x="7033778" y="3412343"/>
                <a:ext cx="74408" cy="247125"/>
              </a:xfrm>
              <a:custGeom>
                <a:avLst/>
                <a:gdLst>
                  <a:gd name="connsiteX0" fmla="*/ 283405 w 443458"/>
                  <a:gd name="connsiteY0" fmla="*/ 0 h 1472813"/>
                  <a:gd name="connsiteX1" fmla="*/ 443458 w 443458"/>
                  <a:gd name="connsiteY1" fmla="*/ 160053 h 1472813"/>
                  <a:gd name="connsiteX2" fmla="*/ 430880 w 443458"/>
                  <a:gd name="connsiteY2" fmla="*/ 222353 h 1472813"/>
                  <a:gd name="connsiteX3" fmla="*/ 426066 w 443458"/>
                  <a:gd name="connsiteY3" fmla="*/ 231223 h 1472813"/>
                  <a:gd name="connsiteX4" fmla="*/ 426804 w 443458"/>
                  <a:gd name="connsiteY4" fmla="*/ 231650 h 1472813"/>
                  <a:gd name="connsiteX5" fmla="*/ 375592 w 443458"/>
                  <a:gd name="connsiteY5" fmla="*/ 371571 h 1472813"/>
                  <a:gd name="connsiteX6" fmla="*/ 345886 w 443458"/>
                  <a:gd name="connsiteY6" fmla="*/ 481380 h 1472813"/>
                  <a:gd name="connsiteX7" fmla="*/ 327949 w 443458"/>
                  <a:gd name="connsiteY7" fmla="*/ 575039 h 1472813"/>
                  <a:gd name="connsiteX8" fmla="*/ 327949 w 443458"/>
                  <a:gd name="connsiteY8" fmla="*/ 1311175 h 1472813"/>
                  <a:gd name="connsiteX9" fmla="*/ 327949 w 443458"/>
                  <a:gd name="connsiteY9" fmla="*/ 1343505 h 1472813"/>
                  <a:gd name="connsiteX10" fmla="*/ 321422 w 443458"/>
                  <a:gd name="connsiteY10" fmla="*/ 1343505 h 1472813"/>
                  <a:gd name="connsiteX11" fmla="*/ 315247 w 443458"/>
                  <a:gd name="connsiteY11" fmla="*/ 1374092 h 1472813"/>
                  <a:gd name="connsiteX12" fmla="*/ 166311 w 443458"/>
                  <a:gd name="connsiteY12" fmla="*/ 1472813 h 1472813"/>
                  <a:gd name="connsiteX13" fmla="*/ 17375 w 443458"/>
                  <a:gd name="connsiteY13" fmla="*/ 1374092 h 1472813"/>
                  <a:gd name="connsiteX14" fmla="*/ 11200 w 443458"/>
                  <a:gd name="connsiteY14" fmla="*/ 1343505 h 1472813"/>
                  <a:gd name="connsiteX15" fmla="*/ 4676 w 443458"/>
                  <a:gd name="connsiteY15" fmla="*/ 1343505 h 1472813"/>
                  <a:gd name="connsiteX16" fmla="*/ 4676 w 443458"/>
                  <a:gd name="connsiteY16" fmla="*/ 1311190 h 1472813"/>
                  <a:gd name="connsiteX17" fmla="*/ 4673 w 443458"/>
                  <a:gd name="connsiteY17" fmla="*/ 1311175 h 1472813"/>
                  <a:gd name="connsiteX18" fmla="*/ 4676 w 443458"/>
                  <a:gd name="connsiteY18" fmla="*/ 1311160 h 1472813"/>
                  <a:gd name="connsiteX19" fmla="*/ 4676 w 443458"/>
                  <a:gd name="connsiteY19" fmla="*/ 604596 h 1472813"/>
                  <a:gd name="connsiteX20" fmla="*/ 0 w 443458"/>
                  <a:gd name="connsiteY20" fmla="*/ 604596 h 1472813"/>
                  <a:gd name="connsiteX21" fmla="*/ 4676 w 443458"/>
                  <a:gd name="connsiteY21" fmla="*/ 573958 h 1472813"/>
                  <a:gd name="connsiteX22" fmla="*/ 4676 w 443458"/>
                  <a:gd name="connsiteY22" fmla="*/ 549178 h 1472813"/>
                  <a:gd name="connsiteX23" fmla="*/ 8458 w 443458"/>
                  <a:gd name="connsiteY23" fmla="*/ 549178 h 1472813"/>
                  <a:gd name="connsiteX24" fmla="*/ 22994 w 443458"/>
                  <a:gd name="connsiteY24" fmla="*/ 453934 h 1472813"/>
                  <a:gd name="connsiteX25" fmla="*/ 131163 w 443458"/>
                  <a:gd name="connsiteY25" fmla="*/ 105472 h 1472813"/>
                  <a:gd name="connsiteX26" fmla="*/ 147938 w 443458"/>
                  <a:gd name="connsiteY26" fmla="*/ 70649 h 1472813"/>
                  <a:gd name="connsiteX27" fmla="*/ 149997 w 443458"/>
                  <a:gd name="connsiteY27" fmla="*/ 71837 h 1472813"/>
                  <a:gd name="connsiteX28" fmla="*/ 150687 w 443458"/>
                  <a:gd name="connsiteY28" fmla="*/ 70566 h 1472813"/>
                  <a:gd name="connsiteX29" fmla="*/ 283405 w 443458"/>
                  <a:gd name="connsiteY29" fmla="*/ 0 h 147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458" h="1472813">
                    <a:moveTo>
                      <a:pt x="283405" y="0"/>
                    </a:moveTo>
                    <a:cubicBezTo>
                      <a:pt x="371800" y="0"/>
                      <a:pt x="443458" y="71658"/>
                      <a:pt x="443458" y="160053"/>
                    </a:cubicBezTo>
                    <a:cubicBezTo>
                      <a:pt x="443458" y="182152"/>
                      <a:pt x="438980" y="203204"/>
                      <a:pt x="430880" y="222353"/>
                    </a:cubicBezTo>
                    <a:lnTo>
                      <a:pt x="426066" y="231223"/>
                    </a:lnTo>
                    <a:lnTo>
                      <a:pt x="426804" y="231650"/>
                    </a:lnTo>
                    <a:lnTo>
                      <a:pt x="375592" y="371571"/>
                    </a:lnTo>
                    <a:cubicBezTo>
                      <a:pt x="364379" y="407622"/>
                      <a:pt x="354458" y="444244"/>
                      <a:pt x="345886" y="481380"/>
                    </a:cubicBezTo>
                    <a:lnTo>
                      <a:pt x="327949" y="575039"/>
                    </a:lnTo>
                    <a:lnTo>
                      <a:pt x="327949" y="1311175"/>
                    </a:lnTo>
                    <a:lnTo>
                      <a:pt x="327949" y="1343505"/>
                    </a:lnTo>
                    <a:lnTo>
                      <a:pt x="321422" y="1343505"/>
                    </a:lnTo>
                    <a:lnTo>
                      <a:pt x="315247" y="1374092"/>
                    </a:lnTo>
                    <a:cubicBezTo>
                      <a:pt x="290709" y="1432106"/>
                      <a:pt x="233264" y="1472813"/>
                      <a:pt x="166311" y="1472813"/>
                    </a:cubicBezTo>
                    <a:cubicBezTo>
                      <a:pt x="99359" y="1472813"/>
                      <a:pt x="41914" y="1432106"/>
                      <a:pt x="17375" y="1374092"/>
                    </a:cubicBezTo>
                    <a:lnTo>
                      <a:pt x="11200" y="1343505"/>
                    </a:lnTo>
                    <a:lnTo>
                      <a:pt x="4676" y="1343505"/>
                    </a:lnTo>
                    <a:lnTo>
                      <a:pt x="4676" y="1311190"/>
                    </a:lnTo>
                    <a:lnTo>
                      <a:pt x="4673" y="1311175"/>
                    </a:lnTo>
                    <a:lnTo>
                      <a:pt x="4676" y="1311160"/>
                    </a:lnTo>
                    <a:lnTo>
                      <a:pt x="4676" y="604596"/>
                    </a:lnTo>
                    <a:lnTo>
                      <a:pt x="0" y="604596"/>
                    </a:lnTo>
                    <a:lnTo>
                      <a:pt x="4676" y="573958"/>
                    </a:lnTo>
                    <a:lnTo>
                      <a:pt x="4676" y="549178"/>
                    </a:lnTo>
                    <a:lnTo>
                      <a:pt x="8458" y="549178"/>
                    </a:lnTo>
                    <a:lnTo>
                      <a:pt x="22994" y="453934"/>
                    </a:lnTo>
                    <a:cubicBezTo>
                      <a:pt x="47723" y="333088"/>
                      <a:pt x="84194" y="216519"/>
                      <a:pt x="131163" y="105472"/>
                    </a:cubicBezTo>
                    <a:lnTo>
                      <a:pt x="147938" y="70649"/>
                    </a:lnTo>
                    <a:lnTo>
                      <a:pt x="149997" y="71837"/>
                    </a:lnTo>
                    <a:lnTo>
                      <a:pt x="150687" y="70566"/>
                    </a:lnTo>
                    <a:cubicBezTo>
                      <a:pt x="179450" y="27992"/>
                      <a:pt x="228159" y="0"/>
                      <a:pt x="283405"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Freeform 67">
              <a:extLst>
                <a:ext uri="{FF2B5EF4-FFF2-40B4-BE49-F238E27FC236}">
                  <a16:creationId xmlns:a16="http://schemas.microsoft.com/office/drawing/2014/main" id="{A47DD024-4D92-4F1C-814B-414B6C624756}"/>
                </a:ext>
              </a:extLst>
            </p:cNvPr>
            <p:cNvSpPr/>
            <p:nvPr/>
          </p:nvSpPr>
          <p:spPr>
            <a:xfrm>
              <a:off x="5270216" y="3919605"/>
              <a:ext cx="1193116" cy="171164"/>
            </a:xfrm>
            <a:custGeom>
              <a:avLst/>
              <a:gdLst>
                <a:gd name="connsiteX0" fmla="*/ 0 w 1876926"/>
                <a:gd name="connsiteY0" fmla="*/ 0 h 368968"/>
                <a:gd name="connsiteX1" fmla="*/ 561474 w 1876926"/>
                <a:gd name="connsiteY1" fmla="*/ 368968 h 368968"/>
                <a:gd name="connsiteX2" fmla="*/ 1876926 w 1876926"/>
                <a:gd name="connsiteY2" fmla="*/ 224589 h 368968"/>
                <a:gd name="connsiteX0" fmla="*/ 0 w 1717900"/>
                <a:gd name="connsiteY0" fmla="*/ 45755 h 144930"/>
                <a:gd name="connsiteX1" fmla="*/ 402448 w 1717900"/>
                <a:gd name="connsiteY1" fmla="*/ 144379 h 144930"/>
                <a:gd name="connsiteX2" fmla="*/ 1717900 w 1717900"/>
                <a:gd name="connsiteY2" fmla="*/ 0 h 144930"/>
                <a:gd name="connsiteX0" fmla="*/ 0 w 1137455"/>
                <a:gd name="connsiteY0" fmla="*/ 0 h 117967"/>
                <a:gd name="connsiteX1" fmla="*/ 402448 w 1137455"/>
                <a:gd name="connsiteY1" fmla="*/ 98624 h 117967"/>
                <a:gd name="connsiteX2" fmla="*/ 1137455 w 1137455"/>
                <a:gd name="connsiteY2" fmla="*/ 89417 h 117967"/>
                <a:gd name="connsiteX0" fmla="*/ 0 w 1137455"/>
                <a:gd name="connsiteY0" fmla="*/ 0 h 150755"/>
                <a:gd name="connsiteX1" fmla="*/ 386545 w 1137455"/>
                <a:gd name="connsiteY1" fmla="*/ 146332 h 150755"/>
                <a:gd name="connsiteX2" fmla="*/ 1137455 w 1137455"/>
                <a:gd name="connsiteY2" fmla="*/ 89417 h 150755"/>
                <a:gd name="connsiteX0" fmla="*/ 0 w 1105650"/>
                <a:gd name="connsiteY0" fmla="*/ 0 h 142297"/>
                <a:gd name="connsiteX1" fmla="*/ 354740 w 1105650"/>
                <a:gd name="connsiteY1" fmla="*/ 138380 h 142297"/>
                <a:gd name="connsiteX2" fmla="*/ 1105650 w 1105650"/>
                <a:gd name="connsiteY2" fmla="*/ 81465 h 142297"/>
                <a:gd name="connsiteX0" fmla="*/ 0 w 1034089"/>
                <a:gd name="connsiteY0" fmla="*/ 6000 h 56952"/>
                <a:gd name="connsiteX1" fmla="*/ 283179 w 1034089"/>
                <a:gd name="connsiteY1" fmla="*/ 56915 h 56952"/>
                <a:gd name="connsiteX2" fmla="*/ 1034089 w 1034089"/>
                <a:gd name="connsiteY2" fmla="*/ 0 h 56952"/>
                <a:gd name="connsiteX0" fmla="*/ 0 w 1216969"/>
                <a:gd name="connsiteY0" fmla="*/ 0 h 159218"/>
                <a:gd name="connsiteX1" fmla="*/ 466059 w 1216969"/>
                <a:gd name="connsiteY1" fmla="*/ 154282 h 159218"/>
                <a:gd name="connsiteX2" fmla="*/ 1216969 w 1216969"/>
                <a:gd name="connsiteY2" fmla="*/ 97367 h 159218"/>
                <a:gd name="connsiteX0" fmla="*/ 0 w 1216969"/>
                <a:gd name="connsiteY0" fmla="*/ 0 h 159218"/>
                <a:gd name="connsiteX1" fmla="*/ 466059 w 1216969"/>
                <a:gd name="connsiteY1" fmla="*/ 154282 h 159218"/>
                <a:gd name="connsiteX2" fmla="*/ 1216969 w 1216969"/>
                <a:gd name="connsiteY2" fmla="*/ 97367 h 159218"/>
                <a:gd name="connsiteX0" fmla="*/ 0 w 1216969"/>
                <a:gd name="connsiteY0" fmla="*/ 0 h 173798"/>
                <a:gd name="connsiteX1" fmla="*/ 593279 w 1216969"/>
                <a:gd name="connsiteY1" fmla="*/ 170184 h 173798"/>
                <a:gd name="connsiteX2" fmla="*/ 1216969 w 1216969"/>
                <a:gd name="connsiteY2" fmla="*/ 97367 h 173798"/>
                <a:gd name="connsiteX0" fmla="*/ 0 w 1216969"/>
                <a:gd name="connsiteY0" fmla="*/ 0 h 172760"/>
                <a:gd name="connsiteX1" fmla="*/ 593279 w 1216969"/>
                <a:gd name="connsiteY1" fmla="*/ 170184 h 172760"/>
                <a:gd name="connsiteX2" fmla="*/ 1216969 w 1216969"/>
                <a:gd name="connsiteY2" fmla="*/ 97367 h 172760"/>
                <a:gd name="connsiteX0" fmla="*/ 0 w 1216969"/>
                <a:gd name="connsiteY0" fmla="*/ 0 h 171087"/>
                <a:gd name="connsiteX1" fmla="*/ 593279 w 1216969"/>
                <a:gd name="connsiteY1" fmla="*/ 170184 h 171087"/>
                <a:gd name="connsiteX2" fmla="*/ 1216969 w 1216969"/>
                <a:gd name="connsiteY2" fmla="*/ 65562 h 171087"/>
                <a:gd name="connsiteX0" fmla="*/ 0 w 1216969"/>
                <a:gd name="connsiteY0" fmla="*/ 0 h 171854"/>
                <a:gd name="connsiteX1" fmla="*/ 593279 w 1216969"/>
                <a:gd name="connsiteY1" fmla="*/ 170184 h 171854"/>
                <a:gd name="connsiteX2" fmla="*/ 1216969 w 1216969"/>
                <a:gd name="connsiteY2" fmla="*/ 65562 h 171854"/>
                <a:gd name="connsiteX0" fmla="*/ 0 w 1216969"/>
                <a:gd name="connsiteY0" fmla="*/ 0 h 171230"/>
                <a:gd name="connsiteX1" fmla="*/ 593279 w 1216969"/>
                <a:gd name="connsiteY1" fmla="*/ 170184 h 171230"/>
                <a:gd name="connsiteX2" fmla="*/ 1216969 w 1216969"/>
                <a:gd name="connsiteY2" fmla="*/ 65562 h 171230"/>
                <a:gd name="connsiteX0" fmla="*/ 0 w 1216969"/>
                <a:gd name="connsiteY0" fmla="*/ 0 h 170770"/>
                <a:gd name="connsiteX1" fmla="*/ 593279 w 1216969"/>
                <a:gd name="connsiteY1" fmla="*/ 170184 h 170770"/>
                <a:gd name="connsiteX2" fmla="*/ 1216969 w 1216969"/>
                <a:gd name="connsiteY2" fmla="*/ 65562 h 170770"/>
                <a:gd name="connsiteX0" fmla="*/ 0 w 1216969"/>
                <a:gd name="connsiteY0" fmla="*/ 0 h 171164"/>
                <a:gd name="connsiteX1" fmla="*/ 593279 w 1216969"/>
                <a:gd name="connsiteY1" fmla="*/ 170184 h 171164"/>
                <a:gd name="connsiteX2" fmla="*/ 1216969 w 1216969"/>
                <a:gd name="connsiteY2" fmla="*/ 65562 h 171164"/>
                <a:gd name="connsiteX0" fmla="*/ 0 w 1216969"/>
                <a:gd name="connsiteY0" fmla="*/ 0 h 171164"/>
                <a:gd name="connsiteX1" fmla="*/ 593279 w 1216969"/>
                <a:gd name="connsiteY1" fmla="*/ 170184 h 171164"/>
                <a:gd name="connsiteX2" fmla="*/ 1216969 w 1216969"/>
                <a:gd name="connsiteY2" fmla="*/ 65562 h 171164"/>
                <a:gd name="connsiteX0" fmla="*/ 0 w 1216969"/>
                <a:gd name="connsiteY0" fmla="*/ 0 h 171164"/>
                <a:gd name="connsiteX1" fmla="*/ 474010 w 1216969"/>
                <a:gd name="connsiteY1" fmla="*/ 170184 h 171164"/>
                <a:gd name="connsiteX2" fmla="*/ 1216969 w 1216969"/>
                <a:gd name="connsiteY2" fmla="*/ 65562 h 171164"/>
                <a:gd name="connsiteX0" fmla="*/ 0 w 1193116"/>
                <a:gd name="connsiteY0" fmla="*/ 0 h 171164"/>
                <a:gd name="connsiteX1" fmla="*/ 450157 w 1193116"/>
                <a:gd name="connsiteY1" fmla="*/ 170184 h 171164"/>
                <a:gd name="connsiteX2" fmla="*/ 1193116 w 1193116"/>
                <a:gd name="connsiteY2" fmla="*/ 65562 h 171164"/>
                <a:gd name="connsiteX0" fmla="*/ 0 w 1193116"/>
                <a:gd name="connsiteY0" fmla="*/ 0 h 171164"/>
                <a:gd name="connsiteX1" fmla="*/ 450157 w 1193116"/>
                <a:gd name="connsiteY1" fmla="*/ 170184 h 171164"/>
                <a:gd name="connsiteX2" fmla="*/ 1193116 w 1193116"/>
                <a:gd name="connsiteY2" fmla="*/ 65562 h 171164"/>
              </a:gdLst>
              <a:ahLst/>
              <a:cxnLst>
                <a:cxn ang="0">
                  <a:pos x="connsiteX0" y="connsiteY0"/>
                </a:cxn>
                <a:cxn ang="0">
                  <a:pos x="connsiteX1" y="connsiteY1"/>
                </a:cxn>
                <a:cxn ang="0">
                  <a:pos x="connsiteX2" y="connsiteY2"/>
                </a:cxn>
              </a:cxnLst>
              <a:rect l="l" t="t" r="r" b="b"/>
              <a:pathLst>
                <a:path w="1193116" h="171164">
                  <a:moveTo>
                    <a:pt x="0" y="0"/>
                  </a:moveTo>
                  <a:cubicBezTo>
                    <a:pt x="150052" y="175998"/>
                    <a:pt x="251304" y="159257"/>
                    <a:pt x="450157" y="170184"/>
                  </a:cubicBezTo>
                  <a:cubicBezTo>
                    <a:pt x="649010" y="181111"/>
                    <a:pt x="1048831" y="97786"/>
                    <a:pt x="1193116" y="65562"/>
                  </a:cubicBez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FBA473D-E492-4329-A400-BC5333B9FFD9}"/>
              </a:ext>
            </a:extLst>
          </p:cNvPr>
          <p:cNvGrpSpPr/>
          <p:nvPr/>
        </p:nvGrpSpPr>
        <p:grpSpPr>
          <a:xfrm rot="21184161">
            <a:off x="3604964" y="1342870"/>
            <a:ext cx="818843" cy="750613"/>
            <a:chOff x="8659224" y="246137"/>
            <a:chExt cx="3000375" cy="2750368"/>
          </a:xfrm>
        </p:grpSpPr>
        <p:sp>
          <p:nvSpPr>
            <p:cNvPr id="74" name="Freeform: Shape 73">
              <a:extLst>
                <a:ext uri="{FF2B5EF4-FFF2-40B4-BE49-F238E27FC236}">
                  <a16:creationId xmlns:a16="http://schemas.microsoft.com/office/drawing/2014/main" id="{5196ADB9-7E2B-4987-9E76-C9926BA9BEC4}"/>
                </a:ext>
              </a:extLst>
            </p:cNvPr>
            <p:cNvSpPr/>
            <p:nvPr/>
          </p:nvSpPr>
          <p:spPr>
            <a:xfrm>
              <a:off x="8810262" y="2510730"/>
              <a:ext cx="2686050" cy="485775"/>
            </a:xfrm>
            <a:custGeom>
              <a:avLst/>
              <a:gdLst>
                <a:gd name="connsiteX0" fmla="*/ 3906 w 2686050"/>
                <a:gd name="connsiteY0" fmla="*/ 45427 h 485775"/>
                <a:gd name="connsiteX1" fmla="*/ 587788 w 2686050"/>
                <a:gd name="connsiteY1" fmla="*/ 89242 h 485775"/>
                <a:gd name="connsiteX2" fmla="*/ 1008793 w 2686050"/>
                <a:gd name="connsiteY2" fmla="*/ 24472 h 485775"/>
                <a:gd name="connsiteX3" fmla="*/ 1840326 w 2686050"/>
                <a:gd name="connsiteY3" fmla="*/ 22567 h 485775"/>
                <a:gd name="connsiteX4" fmla="*/ 2543271 w 2686050"/>
                <a:gd name="connsiteY4" fmla="*/ 80670 h 485775"/>
                <a:gd name="connsiteX5" fmla="*/ 2690908 w 2686050"/>
                <a:gd name="connsiteY5" fmla="*/ 44475 h 485775"/>
                <a:gd name="connsiteX6" fmla="*/ 2676621 w 2686050"/>
                <a:gd name="connsiteY6" fmla="*/ 385470 h 485775"/>
                <a:gd name="connsiteX7" fmla="*/ 2589943 w 2686050"/>
                <a:gd name="connsiteY7" fmla="*/ 483577 h 485775"/>
                <a:gd name="connsiteX8" fmla="*/ 2431828 w 2686050"/>
                <a:gd name="connsiteY8" fmla="*/ 495007 h 485775"/>
                <a:gd name="connsiteX9" fmla="*/ 254413 w 2686050"/>
                <a:gd name="connsiteY9" fmla="*/ 495007 h 485775"/>
                <a:gd name="connsiteX10" fmla="*/ 115348 w 2686050"/>
                <a:gd name="connsiteY10" fmla="*/ 483577 h 485775"/>
                <a:gd name="connsiteX11" fmla="*/ 11526 w 2686050"/>
                <a:gd name="connsiteY11" fmla="*/ 377850 h 485775"/>
                <a:gd name="connsiteX12" fmla="*/ 3906 w 2686050"/>
                <a:gd name="connsiteY12" fmla="*/ 4542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6050" h="485775">
                  <a:moveTo>
                    <a:pt x="3906" y="45427"/>
                  </a:moveTo>
                  <a:cubicBezTo>
                    <a:pt x="202978" y="87337"/>
                    <a:pt x="385858" y="98767"/>
                    <a:pt x="587788" y="89242"/>
                  </a:cubicBezTo>
                  <a:cubicBezTo>
                    <a:pt x="738283" y="82575"/>
                    <a:pt x="859251" y="37807"/>
                    <a:pt x="1008793" y="24472"/>
                  </a:cubicBezTo>
                  <a:cubicBezTo>
                    <a:pt x="1285018" y="-1245"/>
                    <a:pt x="1562196" y="-13628"/>
                    <a:pt x="1840326" y="22567"/>
                  </a:cubicBezTo>
                  <a:cubicBezTo>
                    <a:pt x="2083213" y="54952"/>
                    <a:pt x="2298478" y="91147"/>
                    <a:pt x="2543271" y="80670"/>
                  </a:cubicBezTo>
                  <a:cubicBezTo>
                    <a:pt x="2600421" y="77812"/>
                    <a:pt x="2638521" y="70192"/>
                    <a:pt x="2690908" y="44475"/>
                  </a:cubicBezTo>
                  <a:cubicBezTo>
                    <a:pt x="2695671" y="139725"/>
                    <a:pt x="2697576" y="292125"/>
                    <a:pt x="2676621" y="385470"/>
                  </a:cubicBezTo>
                  <a:cubicBezTo>
                    <a:pt x="2660428" y="455955"/>
                    <a:pt x="2662333" y="470243"/>
                    <a:pt x="2589943" y="483577"/>
                  </a:cubicBezTo>
                  <a:cubicBezTo>
                    <a:pt x="2537556" y="493102"/>
                    <a:pt x="2485168" y="495007"/>
                    <a:pt x="2431828" y="495007"/>
                  </a:cubicBezTo>
                  <a:cubicBezTo>
                    <a:pt x="1686973" y="495007"/>
                    <a:pt x="999268" y="495007"/>
                    <a:pt x="254413" y="495007"/>
                  </a:cubicBezTo>
                  <a:cubicBezTo>
                    <a:pt x="202026" y="495007"/>
                    <a:pt x="167736" y="495007"/>
                    <a:pt x="115348" y="483577"/>
                  </a:cubicBezTo>
                  <a:cubicBezTo>
                    <a:pt x="42958" y="467385"/>
                    <a:pt x="23908" y="450240"/>
                    <a:pt x="11526" y="377850"/>
                  </a:cubicBezTo>
                  <a:cubicBezTo>
                    <a:pt x="-2762" y="287362"/>
                    <a:pt x="-1809" y="137820"/>
                    <a:pt x="3906" y="45427"/>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9F2B7DF-54E1-41D3-8069-F79C483B5AE8}"/>
                </a:ext>
              </a:extLst>
            </p:cNvPr>
            <p:cNvSpPr/>
            <p:nvPr/>
          </p:nvSpPr>
          <p:spPr>
            <a:xfrm>
              <a:off x="8659224" y="246137"/>
              <a:ext cx="3000375" cy="2371725"/>
            </a:xfrm>
            <a:custGeom>
              <a:avLst/>
              <a:gdLst>
                <a:gd name="connsiteX0" fmla="*/ 2877189 w 3000375"/>
                <a:gd name="connsiteY0" fmla="*/ 1405145 h 2371725"/>
                <a:gd name="connsiteX1" fmla="*/ 2592392 w 3000375"/>
                <a:gd name="connsiteY1" fmla="*/ 839360 h 2371725"/>
                <a:gd name="connsiteX2" fmla="*/ 2548577 w 3000375"/>
                <a:gd name="connsiteY2" fmla="*/ 294530 h 2371725"/>
                <a:gd name="connsiteX3" fmla="*/ 2434277 w 3000375"/>
                <a:gd name="connsiteY3" fmla="*/ 102125 h 2371725"/>
                <a:gd name="connsiteX4" fmla="*/ 2269494 w 3000375"/>
                <a:gd name="connsiteY4" fmla="*/ 25925 h 2371725"/>
                <a:gd name="connsiteX5" fmla="*/ 2101854 w 3000375"/>
                <a:gd name="connsiteY5" fmla="*/ 24972 h 2371725"/>
                <a:gd name="connsiteX6" fmla="*/ 1883732 w 3000375"/>
                <a:gd name="connsiteY6" fmla="*/ 187850 h 2371725"/>
                <a:gd name="connsiteX7" fmla="*/ 1201742 w 3000375"/>
                <a:gd name="connsiteY7" fmla="*/ 225950 h 2371725"/>
                <a:gd name="connsiteX8" fmla="*/ 876939 w 3000375"/>
                <a:gd name="connsiteY8" fmla="*/ 18305 h 2371725"/>
                <a:gd name="connsiteX9" fmla="*/ 725492 w 3000375"/>
                <a:gd name="connsiteY9" fmla="*/ 25925 h 2371725"/>
                <a:gd name="connsiteX10" fmla="*/ 564519 w 3000375"/>
                <a:gd name="connsiteY10" fmla="*/ 119270 h 2371725"/>
                <a:gd name="connsiteX11" fmla="*/ 442599 w 3000375"/>
                <a:gd name="connsiteY11" fmla="*/ 307865 h 2371725"/>
                <a:gd name="connsiteX12" fmla="*/ 420692 w 3000375"/>
                <a:gd name="connsiteY12" fmla="*/ 859363 h 2371725"/>
                <a:gd name="connsiteX13" fmla="*/ 21594 w 3000375"/>
                <a:gd name="connsiteY13" fmla="*/ 1550877 h 2371725"/>
                <a:gd name="connsiteX14" fmla="*/ 1592 w 3000375"/>
                <a:gd name="connsiteY14" fmla="*/ 1639460 h 2371725"/>
                <a:gd name="connsiteX15" fmla="*/ 63504 w 3000375"/>
                <a:gd name="connsiteY15" fmla="*/ 1989027 h 2371725"/>
                <a:gd name="connsiteX16" fmla="*/ 154944 w 3000375"/>
                <a:gd name="connsiteY16" fmla="*/ 2311925 h 2371725"/>
                <a:gd name="connsiteX17" fmla="*/ 206379 w 3000375"/>
                <a:gd name="connsiteY17" fmla="*/ 2338595 h 2371725"/>
                <a:gd name="connsiteX18" fmla="*/ 502607 w 3000375"/>
                <a:gd name="connsiteY18" fmla="*/ 2374790 h 2371725"/>
                <a:gd name="connsiteX19" fmla="*/ 1035054 w 3000375"/>
                <a:gd name="connsiteY19" fmla="*/ 2345263 h 2371725"/>
                <a:gd name="connsiteX20" fmla="*/ 1843727 w 3000375"/>
                <a:gd name="connsiteY20" fmla="*/ 2312878 h 2371725"/>
                <a:gd name="connsiteX21" fmla="*/ 2407607 w 3000375"/>
                <a:gd name="connsiteY21" fmla="*/ 2363360 h 2371725"/>
                <a:gd name="connsiteX22" fmla="*/ 2762889 w 3000375"/>
                <a:gd name="connsiteY22" fmla="*/ 2354788 h 2371725"/>
                <a:gd name="connsiteX23" fmla="*/ 2844804 w 3000375"/>
                <a:gd name="connsiteY23" fmla="*/ 2312878 h 2371725"/>
                <a:gd name="connsiteX24" fmla="*/ 2855282 w 3000375"/>
                <a:gd name="connsiteY24" fmla="*/ 2264300 h 2371725"/>
                <a:gd name="connsiteX25" fmla="*/ 2983869 w 3000375"/>
                <a:gd name="connsiteY25" fmla="*/ 1748045 h 2371725"/>
                <a:gd name="connsiteX26" fmla="*/ 3005777 w 3000375"/>
                <a:gd name="connsiteY26" fmla="*/ 1537543 h 2371725"/>
                <a:gd name="connsiteX27" fmla="*/ 2877189 w 3000375"/>
                <a:gd name="connsiteY27" fmla="*/ 1405145 h 2371725"/>
                <a:gd name="connsiteX28" fmla="*/ 1241747 w 3000375"/>
                <a:gd name="connsiteY28" fmla="*/ 1214645 h 2371725"/>
                <a:gd name="connsiteX29" fmla="*/ 1175072 w 3000375"/>
                <a:gd name="connsiteY29" fmla="*/ 1261318 h 2371725"/>
                <a:gd name="connsiteX30" fmla="*/ 784547 w 3000375"/>
                <a:gd name="connsiteY30" fmla="*/ 726013 h 2371725"/>
                <a:gd name="connsiteX31" fmla="*/ 741684 w 3000375"/>
                <a:gd name="connsiteY31" fmla="*/ 111650 h 2371725"/>
                <a:gd name="connsiteX32" fmla="*/ 1241747 w 3000375"/>
                <a:gd name="connsiteY32" fmla="*/ 805070 h 2371725"/>
                <a:gd name="connsiteX33" fmla="*/ 1241747 w 3000375"/>
                <a:gd name="connsiteY33" fmla="*/ 1214645 h 2371725"/>
                <a:gd name="connsiteX34" fmla="*/ 2114237 w 3000375"/>
                <a:gd name="connsiteY34" fmla="*/ 1021288 h 2371725"/>
                <a:gd name="connsiteX35" fmla="*/ 1803722 w 3000375"/>
                <a:gd name="connsiteY35" fmla="*/ 1267033 h 2371725"/>
                <a:gd name="connsiteX36" fmla="*/ 1758002 w 3000375"/>
                <a:gd name="connsiteY36" fmla="*/ 1235600 h 2371725"/>
                <a:gd name="connsiteX37" fmla="*/ 2057087 w 3000375"/>
                <a:gd name="connsiteY37" fmla="*/ 276433 h 2371725"/>
                <a:gd name="connsiteX38" fmla="*/ 2240919 w 3000375"/>
                <a:gd name="connsiteY38" fmla="*/ 132605 h 2371725"/>
                <a:gd name="connsiteX39" fmla="*/ 2279019 w 3000375"/>
                <a:gd name="connsiteY39" fmla="*/ 157370 h 2371725"/>
                <a:gd name="connsiteX40" fmla="*/ 2279019 w 3000375"/>
                <a:gd name="connsiteY40" fmla="*/ 317390 h 2371725"/>
                <a:gd name="connsiteX41" fmla="*/ 2114237 w 3000375"/>
                <a:gd name="connsiteY41" fmla="*/ 1021288 h 237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00375" h="2371725">
                  <a:moveTo>
                    <a:pt x="2877189" y="1405145"/>
                  </a:moveTo>
                  <a:cubicBezTo>
                    <a:pt x="2668592" y="1132730"/>
                    <a:pt x="2690499" y="1269890"/>
                    <a:pt x="2592392" y="839360"/>
                  </a:cubicBezTo>
                  <a:cubicBezTo>
                    <a:pt x="2552387" y="661243"/>
                    <a:pt x="2554292" y="486935"/>
                    <a:pt x="2548577" y="294530"/>
                  </a:cubicBezTo>
                  <a:cubicBezTo>
                    <a:pt x="2533337" y="226902"/>
                    <a:pt x="2499047" y="135462"/>
                    <a:pt x="2434277" y="102125"/>
                  </a:cubicBezTo>
                  <a:cubicBezTo>
                    <a:pt x="2378079" y="73550"/>
                    <a:pt x="2323787" y="59262"/>
                    <a:pt x="2269494" y="25925"/>
                  </a:cubicBezTo>
                  <a:cubicBezTo>
                    <a:pt x="2213297" y="-8365"/>
                    <a:pt x="2156147" y="-7413"/>
                    <a:pt x="2101854" y="24972"/>
                  </a:cubicBezTo>
                  <a:cubicBezTo>
                    <a:pt x="2049467" y="56405"/>
                    <a:pt x="1966599" y="141177"/>
                    <a:pt x="1883732" y="187850"/>
                  </a:cubicBezTo>
                  <a:cubicBezTo>
                    <a:pt x="1547499" y="343107"/>
                    <a:pt x="1382717" y="311675"/>
                    <a:pt x="1201742" y="225950"/>
                  </a:cubicBezTo>
                  <a:cubicBezTo>
                    <a:pt x="1085537" y="183087"/>
                    <a:pt x="981714" y="80217"/>
                    <a:pt x="876939" y="18305"/>
                  </a:cubicBezTo>
                  <a:cubicBezTo>
                    <a:pt x="828362" y="-10270"/>
                    <a:pt x="775022" y="-3603"/>
                    <a:pt x="725492" y="25925"/>
                  </a:cubicBezTo>
                  <a:cubicBezTo>
                    <a:pt x="672152" y="57357"/>
                    <a:pt x="619764" y="90695"/>
                    <a:pt x="564519" y="119270"/>
                  </a:cubicBezTo>
                  <a:cubicBezTo>
                    <a:pt x="493082" y="155465"/>
                    <a:pt x="457839" y="233570"/>
                    <a:pt x="442599" y="307865"/>
                  </a:cubicBezTo>
                  <a:cubicBezTo>
                    <a:pt x="458792" y="459312"/>
                    <a:pt x="436884" y="756493"/>
                    <a:pt x="420692" y="859363"/>
                  </a:cubicBezTo>
                  <a:cubicBezTo>
                    <a:pt x="315917" y="1289893"/>
                    <a:pt x="245432" y="1252745"/>
                    <a:pt x="21594" y="1550877"/>
                  </a:cubicBezTo>
                  <a:cubicBezTo>
                    <a:pt x="2544" y="1580405"/>
                    <a:pt x="-3171" y="1606123"/>
                    <a:pt x="1592" y="1639460"/>
                  </a:cubicBezTo>
                  <a:cubicBezTo>
                    <a:pt x="22547" y="1784240"/>
                    <a:pt x="41597" y="1844248"/>
                    <a:pt x="63504" y="1989027"/>
                  </a:cubicBezTo>
                  <a:cubicBezTo>
                    <a:pt x="81602" y="2107138"/>
                    <a:pt x="124464" y="2196673"/>
                    <a:pt x="154944" y="2311925"/>
                  </a:cubicBezTo>
                  <a:cubicBezTo>
                    <a:pt x="168279" y="2328118"/>
                    <a:pt x="186377" y="2334785"/>
                    <a:pt x="206379" y="2338595"/>
                  </a:cubicBezTo>
                  <a:cubicBezTo>
                    <a:pt x="310202" y="2359550"/>
                    <a:pt x="396879" y="2370028"/>
                    <a:pt x="502607" y="2374790"/>
                  </a:cubicBezTo>
                  <a:cubicBezTo>
                    <a:pt x="690249" y="2383363"/>
                    <a:pt x="848364" y="2370028"/>
                    <a:pt x="1035054" y="2345263"/>
                  </a:cubicBezTo>
                  <a:cubicBezTo>
                    <a:pt x="1303659" y="2309068"/>
                    <a:pt x="1573217" y="2291923"/>
                    <a:pt x="1843727" y="2312878"/>
                  </a:cubicBezTo>
                  <a:cubicBezTo>
                    <a:pt x="2032322" y="2327165"/>
                    <a:pt x="2219012" y="2355740"/>
                    <a:pt x="2407607" y="2363360"/>
                  </a:cubicBezTo>
                  <a:cubicBezTo>
                    <a:pt x="2541909" y="2369075"/>
                    <a:pt x="2628587" y="2375743"/>
                    <a:pt x="2762889" y="2354788"/>
                  </a:cubicBezTo>
                  <a:cubicBezTo>
                    <a:pt x="2794322" y="2350025"/>
                    <a:pt x="2825754" y="2344310"/>
                    <a:pt x="2844804" y="2312878"/>
                  </a:cubicBezTo>
                  <a:cubicBezTo>
                    <a:pt x="2848614" y="2296685"/>
                    <a:pt x="2852424" y="2280493"/>
                    <a:pt x="2855282" y="2264300"/>
                  </a:cubicBezTo>
                  <a:cubicBezTo>
                    <a:pt x="2897192" y="2055702"/>
                    <a:pt x="2948627" y="1957595"/>
                    <a:pt x="2983869" y="1748045"/>
                  </a:cubicBezTo>
                  <a:cubicBezTo>
                    <a:pt x="3001014" y="1648033"/>
                    <a:pt x="3001014" y="1648033"/>
                    <a:pt x="3005777" y="1537543"/>
                  </a:cubicBezTo>
                  <a:cubicBezTo>
                    <a:pt x="2993394" y="1524208"/>
                    <a:pt x="2883857" y="1418480"/>
                    <a:pt x="2877189" y="1405145"/>
                  </a:cubicBezTo>
                  <a:close/>
                  <a:moveTo>
                    <a:pt x="1241747" y="1214645"/>
                  </a:moveTo>
                  <a:cubicBezTo>
                    <a:pt x="1233174" y="1279415"/>
                    <a:pt x="1230317" y="1282273"/>
                    <a:pt x="1175072" y="1261318"/>
                  </a:cubicBezTo>
                  <a:cubicBezTo>
                    <a:pt x="964569" y="1183213"/>
                    <a:pt x="850269" y="962233"/>
                    <a:pt x="784547" y="726013"/>
                  </a:cubicBezTo>
                  <a:cubicBezTo>
                    <a:pt x="729302" y="527893"/>
                    <a:pt x="719777" y="325010"/>
                    <a:pt x="741684" y="111650"/>
                  </a:cubicBezTo>
                  <a:cubicBezTo>
                    <a:pt x="994097" y="265955"/>
                    <a:pt x="1178882" y="477410"/>
                    <a:pt x="1241747" y="805070"/>
                  </a:cubicBezTo>
                  <a:cubicBezTo>
                    <a:pt x="1265559" y="925085"/>
                    <a:pt x="1257939" y="1093678"/>
                    <a:pt x="1241747" y="1214645"/>
                  </a:cubicBezTo>
                  <a:close/>
                  <a:moveTo>
                    <a:pt x="2114237" y="1021288"/>
                  </a:moveTo>
                  <a:cubicBezTo>
                    <a:pt x="2037084" y="1147018"/>
                    <a:pt x="1930404" y="1224170"/>
                    <a:pt x="1803722" y="1267033"/>
                  </a:cubicBezTo>
                  <a:cubicBezTo>
                    <a:pt x="1773242" y="1277510"/>
                    <a:pt x="1763717" y="1271795"/>
                    <a:pt x="1758002" y="1235600"/>
                  </a:cubicBezTo>
                  <a:cubicBezTo>
                    <a:pt x="1706567" y="868888"/>
                    <a:pt x="1814199" y="518368"/>
                    <a:pt x="2057087" y="276433"/>
                  </a:cubicBezTo>
                  <a:cubicBezTo>
                    <a:pt x="2113284" y="220235"/>
                    <a:pt x="2176149" y="175467"/>
                    <a:pt x="2240919" y="132605"/>
                  </a:cubicBezTo>
                  <a:cubicBezTo>
                    <a:pt x="2271399" y="112602"/>
                    <a:pt x="2279019" y="124985"/>
                    <a:pt x="2279019" y="157370"/>
                  </a:cubicBezTo>
                  <a:cubicBezTo>
                    <a:pt x="2279972" y="210710"/>
                    <a:pt x="2279019" y="264050"/>
                    <a:pt x="2279019" y="317390"/>
                  </a:cubicBezTo>
                  <a:cubicBezTo>
                    <a:pt x="2283782" y="552658"/>
                    <a:pt x="2234252" y="824120"/>
                    <a:pt x="2114237" y="1021288"/>
                  </a:cubicBezTo>
                  <a:close/>
                </a:path>
              </a:pathLst>
            </a:custGeom>
            <a:solidFill>
              <a:schemeClr val="accent3"/>
            </a:solidFill>
            <a:ln w="9525" cap="flat">
              <a:noFill/>
              <a:prstDash val="solid"/>
              <a:miter/>
            </a:ln>
          </p:spPr>
          <p:txBody>
            <a:bodyPr rtlCol="0" anchor="ctr"/>
            <a:lstStyle/>
            <a:p>
              <a:endParaRPr lang="en-US"/>
            </a:p>
          </p:txBody>
        </p:sp>
      </p:grpSp>
      <p:grpSp>
        <p:nvGrpSpPr>
          <p:cNvPr id="76" name="Group 75">
            <a:extLst>
              <a:ext uri="{FF2B5EF4-FFF2-40B4-BE49-F238E27FC236}">
                <a16:creationId xmlns:a16="http://schemas.microsoft.com/office/drawing/2014/main" id="{65317700-7AC7-4721-92C7-084FDCBB5D3B}"/>
              </a:ext>
            </a:extLst>
          </p:cNvPr>
          <p:cNvGrpSpPr/>
          <p:nvPr/>
        </p:nvGrpSpPr>
        <p:grpSpPr>
          <a:xfrm rot="21184161">
            <a:off x="2800887" y="3031978"/>
            <a:ext cx="913871" cy="615042"/>
            <a:chOff x="8476983" y="4543072"/>
            <a:chExt cx="3348573" cy="2253615"/>
          </a:xfrm>
        </p:grpSpPr>
        <p:sp>
          <p:nvSpPr>
            <p:cNvPr id="77" name="Freeform: Shape 76">
              <a:extLst>
                <a:ext uri="{FF2B5EF4-FFF2-40B4-BE49-F238E27FC236}">
                  <a16:creationId xmlns:a16="http://schemas.microsoft.com/office/drawing/2014/main" id="{199B781A-6D6E-46A4-B3F2-525D89EAA6D1}"/>
                </a:ext>
              </a:extLst>
            </p:cNvPr>
            <p:cNvSpPr/>
            <p:nvPr/>
          </p:nvSpPr>
          <p:spPr>
            <a:xfrm>
              <a:off x="8482281" y="4853587"/>
              <a:ext cx="3343275" cy="1943100"/>
            </a:xfrm>
            <a:custGeom>
              <a:avLst/>
              <a:gdLst>
                <a:gd name="connsiteX0" fmla="*/ 3248442 w 3343275"/>
                <a:gd name="connsiteY0" fmla="*/ 599123 h 1943100"/>
                <a:gd name="connsiteX1" fmla="*/ 3105567 w 3343275"/>
                <a:gd name="connsiteY1" fmla="*/ 0 h 1943100"/>
                <a:gd name="connsiteX2" fmla="*/ 2942690 w 3343275"/>
                <a:gd name="connsiteY2" fmla="*/ 46673 h 1943100"/>
                <a:gd name="connsiteX3" fmla="*/ 1317725 w 3343275"/>
                <a:gd name="connsiteY3" fmla="*/ 45720 h 1943100"/>
                <a:gd name="connsiteX4" fmla="*/ 467142 w 3343275"/>
                <a:gd name="connsiteY4" fmla="*/ 45720 h 1943100"/>
                <a:gd name="connsiteX5" fmla="*/ 241400 w 3343275"/>
                <a:gd name="connsiteY5" fmla="*/ 7620 h 1943100"/>
                <a:gd name="connsiteX6" fmla="*/ 229970 w 3343275"/>
                <a:gd name="connsiteY6" fmla="*/ 46673 h 1943100"/>
                <a:gd name="connsiteX7" fmla="*/ 81380 w 3343275"/>
                <a:gd name="connsiteY7" fmla="*/ 731520 h 1943100"/>
                <a:gd name="connsiteX8" fmla="*/ 3275 w 3343275"/>
                <a:gd name="connsiteY8" fmla="*/ 1764982 h 1943100"/>
                <a:gd name="connsiteX9" fmla="*/ 70902 w 3343275"/>
                <a:gd name="connsiteY9" fmla="*/ 1930718 h 1943100"/>
                <a:gd name="connsiteX10" fmla="*/ 173772 w 3343275"/>
                <a:gd name="connsiteY10" fmla="*/ 1948815 h 1943100"/>
                <a:gd name="connsiteX11" fmla="*/ 1432025 w 3343275"/>
                <a:gd name="connsiteY11" fmla="*/ 1948815 h 1943100"/>
                <a:gd name="connsiteX12" fmla="*/ 1505367 w 3343275"/>
                <a:gd name="connsiteY12" fmla="*/ 1930718 h 1943100"/>
                <a:gd name="connsiteX13" fmla="*/ 1560612 w 3343275"/>
                <a:gd name="connsiteY13" fmla="*/ 1834515 h 1943100"/>
                <a:gd name="connsiteX14" fmla="*/ 1620620 w 3343275"/>
                <a:gd name="connsiteY14" fmla="*/ 1643063 h 1943100"/>
                <a:gd name="connsiteX15" fmla="*/ 1660625 w 3343275"/>
                <a:gd name="connsiteY15" fmla="*/ 1542098 h 1943100"/>
                <a:gd name="connsiteX16" fmla="*/ 1712060 w 3343275"/>
                <a:gd name="connsiteY16" fmla="*/ 1640205 h 1943100"/>
                <a:gd name="connsiteX17" fmla="*/ 1783497 w 3343275"/>
                <a:gd name="connsiteY17" fmla="*/ 1812607 h 1943100"/>
                <a:gd name="connsiteX18" fmla="*/ 1844457 w 3343275"/>
                <a:gd name="connsiteY18" fmla="*/ 1931670 h 1943100"/>
                <a:gd name="connsiteX19" fmla="*/ 1927325 w 3343275"/>
                <a:gd name="connsiteY19" fmla="*/ 1948815 h 1943100"/>
                <a:gd name="connsiteX20" fmla="*/ 3172242 w 3343275"/>
                <a:gd name="connsiteY20" fmla="*/ 1948815 h 1943100"/>
                <a:gd name="connsiteX21" fmla="*/ 3250347 w 3343275"/>
                <a:gd name="connsiteY21" fmla="*/ 1930718 h 1943100"/>
                <a:gd name="connsiteX22" fmla="*/ 3324642 w 3343275"/>
                <a:gd name="connsiteY22" fmla="*/ 1856423 h 1943100"/>
                <a:gd name="connsiteX23" fmla="*/ 3351312 w 3343275"/>
                <a:gd name="connsiteY23" fmla="*/ 1660207 h 1943100"/>
                <a:gd name="connsiteX24" fmla="*/ 3248442 w 3343275"/>
                <a:gd name="connsiteY24" fmla="*/ 599123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43275" h="1943100">
                  <a:moveTo>
                    <a:pt x="3248442" y="599123"/>
                  </a:moveTo>
                  <a:cubicBezTo>
                    <a:pt x="3217962" y="398145"/>
                    <a:pt x="3156050" y="197168"/>
                    <a:pt x="3105567" y="0"/>
                  </a:cubicBezTo>
                  <a:cubicBezTo>
                    <a:pt x="3059847" y="46673"/>
                    <a:pt x="3002697" y="46673"/>
                    <a:pt x="2942690" y="46673"/>
                  </a:cubicBezTo>
                  <a:cubicBezTo>
                    <a:pt x="2842677" y="46673"/>
                    <a:pt x="1317725" y="45720"/>
                    <a:pt x="1317725" y="45720"/>
                  </a:cubicBezTo>
                  <a:cubicBezTo>
                    <a:pt x="1316772" y="45720"/>
                    <a:pt x="510005" y="45720"/>
                    <a:pt x="467142" y="45720"/>
                  </a:cubicBezTo>
                  <a:cubicBezTo>
                    <a:pt x="384275" y="45720"/>
                    <a:pt x="316647" y="59055"/>
                    <a:pt x="241400" y="7620"/>
                  </a:cubicBezTo>
                  <a:cubicBezTo>
                    <a:pt x="237590" y="20955"/>
                    <a:pt x="232827" y="33338"/>
                    <a:pt x="229970" y="46673"/>
                  </a:cubicBezTo>
                  <a:cubicBezTo>
                    <a:pt x="180440" y="273368"/>
                    <a:pt x="112812" y="501968"/>
                    <a:pt x="81380" y="731520"/>
                  </a:cubicBezTo>
                  <a:cubicBezTo>
                    <a:pt x="33755" y="1074420"/>
                    <a:pt x="-12918" y="1419225"/>
                    <a:pt x="3275" y="1764982"/>
                  </a:cubicBezTo>
                  <a:cubicBezTo>
                    <a:pt x="7085" y="1853565"/>
                    <a:pt x="8037" y="1865948"/>
                    <a:pt x="70902" y="1930718"/>
                  </a:cubicBezTo>
                  <a:cubicBezTo>
                    <a:pt x="94715" y="1942148"/>
                    <a:pt x="147102" y="1948815"/>
                    <a:pt x="173772" y="1948815"/>
                  </a:cubicBezTo>
                  <a:cubicBezTo>
                    <a:pt x="602397" y="1948815"/>
                    <a:pt x="1003400" y="1948815"/>
                    <a:pt x="1432025" y="1948815"/>
                  </a:cubicBezTo>
                  <a:cubicBezTo>
                    <a:pt x="1458695" y="1948815"/>
                    <a:pt x="1483460" y="1945957"/>
                    <a:pt x="1505367" y="1930718"/>
                  </a:cubicBezTo>
                  <a:cubicBezTo>
                    <a:pt x="1544420" y="1883093"/>
                    <a:pt x="1542515" y="1891665"/>
                    <a:pt x="1560612" y="1834515"/>
                  </a:cubicBezTo>
                  <a:cubicBezTo>
                    <a:pt x="1580615" y="1771650"/>
                    <a:pt x="1604427" y="1707832"/>
                    <a:pt x="1620620" y="1643063"/>
                  </a:cubicBezTo>
                  <a:cubicBezTo>
                    <a:pt x="1628240" y="1610678"/>
                    <a:pt x="1634907" y="1541145"/>
                    <a:pt x="1660625" y="1542098"/>
                  </a:cubicBezTo>
                  <a:cubicBezTo>
                    <a:pt x="1684437" y="1543050"/>
                    <a:pt x="1686342" y="1595438"/>
                    <a:pt x="1712060" y="1640205"/>
                  </a:cubicBezTo>
                  <a:cubicBezTo>
                    <a:pt x="1740635" y="1691640"/>
                    <a:pt x="1756827" y="1750695"/>
                    <a:pt x="1783497" y="1812607"/>
                  </a:cubicBezTo>
                  <a:cubicBezTo>
                    <a:pt x="1809215" y="1873568"/>
                    <a:pt x="1795880" y="1879282"/>
                    <a:pt x="1844457" y="1931670"/>
                  </a:cubicBezTo>
                  <a:cubicBezTo>
                    <a:pt x="1870175" y="1945005"/>
                    <a:pt x="1897797" y="1948815"/>
                    <a:pt x="1927325" y="1948815"/>
                  </a:cubicBezTo>
                  <a:cubicBezTo>
                    <a:pt x="2352140" y="1948815"/>
                    <a:pt x="2747427" y="1948815"/>
                    <a:pt x="3172242" y="1948815"/>
                  </a:cubicBezTo>
                  <a:cubicBezTo>
                    <a:pt x="3199865" y="1948815"/>
                    <a:pt x="3226535" y="1945957"/>
                    <a:pt x="3250347" y="1930718"/>
                  </a:cubicBezTo>
                  <a:cubicBezTo>
                    <a:pt x="3274160" y="1910715"/>
                    <a:pt x="3313212" y="1884998"/>
                    <a:pt x="3324642" y="1856423"/>
                  </a:cubicBezTo>
                  <a:cubicBezTo>
                    <a:pt x="3365600" y="1757363"/>
                    <a:pt x="3348455" y="1749743"/>
                    <a:pt x="3351312" y="1660207"/>
                  </a:cubicBezTo>
                  <a:cubicBezTo>
                    <a:pt x="3361790" y="1303973"/>
                    <a:pt x="3301783" y="950595"/>
                    <a:pt x="3248442" y="599123"/>
                  </a:cubicBezTo>
                  <a:close/>
                </a:path>
              </a:pathLst>
            </a:custGeom>
            <a:solidFill>
              <a:schemeClr val="accent3"/>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206841C-1716-4357-A175-62B839A07160}"/>
                </a:ext>
              </a:extLst>
            </p:cNvPr>
            <p:cNvSpPr/>
            <p:nvPr/>
          </p:nvSpPr>
          <p:spPr>
            <a:xfrm>
              <a:off x="8717013" y="4543072"/>
              <a:ext cx="2867025" cy="352425"/>
            </a:xfrm>
            <a:custGeom>
              <a:avLst/>
              <a:gdLst>
                <a:gd name="connsiteX0" fmla="*/ 2721293 w 2867025"/>
                <a:gd name="connsiteY0" fmla="*/ 0 h 352425"/>
                <a:gd name="connsiteX1" fmla="*/ 154305 w 2867025"/>
                <a:gd name="connsiteY1" fmla="*/ 0 h 352425"/>
                <a:gd name="connsiteX2" fmla="*/ 95250 w 2867025"/>
                <a:gd name="connsiteY2" fmla="*/ 60007 h 352425"/>
                <a:gd name="connsiteX3" fmla="*/ 0 w 2867025"/>
                <a:gd name="connsiteY3" fmla="*/ 298132 h 352425"/>
                <a:gd name="connsiteX4" fmla="*/ 59055 w 2867025"/>
                <a:gd name="connsiteY4" fmla="*/ 358140 h 352425"/>
                <a:gd name="connsiteX5" fmla="*/ 2816543 w 2867025"/>
                <a:gd name="connsiteY5" fmla="*/ 358140 h 352425"/>
                <a:gd name="connsiteX6" fmla="*/ 2875598 w 2867025"/>
                <a:gd name="connsiteY6" fmla="*/ 298132 h 352425"/>
                <a:gd name="connsiteX7" fmla="*/ 2780348 w 2867025"/>
                <a:gd name="connsiteY7" fmla="*/ 60007 h 352425"/>
                <a:gd name="connsiteX8" fmla="*/ 2721293 w 2867025"/>
                <a:gd name="connsiteY8" fmla="*/ 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7025" h="352425">
                  <a:moveTo>
                    <a:pt x="2721293" y="0"/>
                  </a:moveTo>
                  <a:lnTo>
                    <a:pt x="154305" y="0"/>
                  </a:lnTo>
                  <a:cubicBezTo>
                    <a:pt x="121920" y="0"/>
                    <a:pt x="95250" y="26670"/>
                    <a:pt x="95250" y="60007"/>
                  </a:cubicBezTo>
                  <a:lnTo>
                    <a:pt x="0" y="298132"/>
                  </a:lnTo>
                  <a:cubicBezTo>
                    <a:pt x="0" y="330517"/>
                    <a:pt x="26670" y="358140"/>
                    <a:pt x="59055" y="358140"/>
                  </a:cubicBezTo>
                  <a:lnTo>
                    <a:pt x="2816543" y="358140"/>
                  </a:lnTo>
                  <a:cubicBezTo>
                    <a:pt x="2848928" y="358140"/>
                    <a:pt x="2875598" y="331470"/>
                    <a:pt x="2875598" y="298132"/>
                  </a:cubicBezTo>
                  <a:lnTo>
                    <a:pt x="2780348" y="60007"/>
                  </a:lnTo>
                  <a:cubicBezTo>
                    <a:pt x="2781300" y="26670"/>
                    <a:pt x="2754630" y="0"/>
                    <a:pt x="2721293" y="0"/>
                  </a:cubicBez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525D512-0C61-4A17-A18A-D3AB04258DF0}"/>
                </a:ext>
              </a:extLst>
            </p:cNvPr>
            <p:cNvSpPr/>
            <p:nvPr/>
          </p:nvSpPr>
          <p:spPr>
            <a:xfrm>
              <a:off x="9815747" y="4664422"/>
              <a:ext cx="276225" cy="609600"/>
            </a:xfrm>
            <a:custGeom>
              <a:avLst/>
              <a:gdLst>
                <a:gd name="connsiteX0" fmla="*/ 176663 w 276225"/>
                <a:gd name="connsiteY0" fmla="*/ 51053 h 609600"/>
                <a:gd name="connsiteX1" fmla="*/ 53791 w 276225"/>
                <a:gd name="connsiteY1" fmla="*/ 275843 h 609600"/>
                <a:gd name="connsiteX2" fmla="*/ 40456 w 276225"/>
                <a:gd name="connsiteY2" fmla="*/ 337755 h 609600"/>
                <a:gd name="connsiteX3" fmla="*/ 451 w 276225"/>
                <a:gd name="connsiteY3" fmla="*/ 608265 h 609600"/>
                <a:gd name="connsiteX4" fmla="*/ 80461 w 276225"/>
                <a:gd name="connsiteY4" fmla="*/ 617790 h 609600"/>
                <a:gd name="connsiteX5" fmla="*/ 151898 w 276225"/>
                <a:gd name="connsiteY5" fmla="*/ 269176 h 609600"/>
                <a:gd name="connsiteX6" fmla="*/ 241433 w 276225"/>
                <a:gd name="connsiteY6" fmla="*/ 108203 h 609600"/>
                <a:gd name="connsiteX7" fmla="*/ 259531 w 276225"/>
                <a:gd name="connsiteY7" fmla="*/ 13905 h 609600"/>
                <a:gd name="connsiteX8" fmla="*/ 176663 w 276225"/>
                <a:gd name="connsiteY8" fmla="*/ 5105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09600">
                  <a:moveTo>
                    <a:pt x="176663" y="51053"/>
                  </a:moveTo>
                  <a:cubicBezTo>
                    <a:pt x="121418" y="116776"/>
                    <a:pt x="90938" y="198690"/>
                    <a:pt x="53791" y="275843"/>
                  </a:cubicBezTo>
                  <a:cubicBezTo>
                    <a:pt x="55696" y="297751"/>
                    <a:pt x="45218" y="317753"/>
                    <a:pt x="40456" y="337755"/>
                  </a:cubicBezTo>
                  <a:cubicBezTo>
                    <a:pt x="17596" y="426338"/>
                    <a:pt x="-3359" y="514920"/>
                    <a:pt x="451" y="608265"/>
                  </a:cubicBezTo>
                  <a:cubicBezTo>
                    <a:pt x="26168" y="615885"/>
                    <a:pt x="52838" y="619695"/>
                    <a:pt x="80461" y="617790"/>
                  </a:cubicBezTo>
                  <a:cubicBezTo>
                    <a:pt x="86176" y="496823"/>
                    <a:pt x="107131" y="379665"/>
                    <a:pt x="151898" y="269176"/>
                  </a:cubicBezTo>
                  <a:cubicBezTo>
                    <a:pt x="173806" y="210120"/>
                    <a:pt x="204286" y="157733"/>
                    <a:pt x="241433" y="108203"/>
                  </a:cubicBezTo>
                  <a:cubicBezTo>
                    <a:pt x="262388" y="79628"/>
                    <a:pt x="300488" y="51053"/>
                    <a:pt x="259531" y="13905"/>
                  </a:cubicBezTo>
                  <a:cubicBezTo>
                    <a:pt x="217621" y="-24195"/>
                    <a:pt x="198571" y="25336"/>
                    <a:pt x="176663" y="51053"/>
                  </a:cubicBezTo>
                  <a:close/>
                </a:path>
              </a:pathLst>
            </a:custGeom>
            <a:solidFill>
              <a:schemeClr val="accent4"/>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920C123-B3C7-4BE7-93F0-6AEE869C7AF2}"/>
                </a:ext>
              </a:extLst>
            </p:cNvPr>
            <p:cNvSpPr/>
            <p:nvPr/>
          </p:nvSpPr>
          <p:spPr>
            <a:xfrm>
              <a:off x="10213069" y="4665435"/>
              <a:ext cx="276225" cy="609600"/>
            </a:xfrm>
            <a:custGeom>
              <a:avLst/>
              <a:gdLst>
                <a:gd name="connsiteX0" fmla="*/ 219396 w 276225"/>
                <a:gd name="connsiteY0" fmla="*/ 272925 h 609600"/>
                <a:gd name="connsiteX1" fmla="*/ 84141 w 276225"/>
                <a:gd name="connsiteY1" fmla="*/ 29085 h 609600"/>
                <a:gd name="connsiteX2" fmla="*/ 15561 w 276225"/>
                <a:gd name="connsiteY2" fmla="*/ 13845 h 609600"/>
                <a:gd name="connsiteX3" fmla="*/ 21276 w 276225"/>
                <a:gd name="connsiteY3" fmla="*/ 90045 h 609600"/>
                <a:gd name="connsiteX4" fmla="*/ 125099 w 276225"/>
                <a:gd name="connsiteY4" fmla="*/ 273877 h 609600"/>
                <a:gd name="connsiteX5" fmla="*/ 147959 w 276225"/>
                <a:gd name="connsiteY5" fmla="*/ 332932 h 609600"/>
                <a:gd name="connsiteX6" fmla="*/ 199394 w 276225"/>
                <a:gd name="connsiteY6" fmla="*/ 613920 h 609600"/>
                <a:gd name="connsiteX7" fmla="*/ 280356 w 276225"/>
                <a:gd name="connsiteY7" fmla="*/ 613920 h 609600"/>
                <a:gd name="connsiteX8" fmla="*/ 219396 w 276225"/>
                <a:gd name="connsiteY8" fmla="*/ 27292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09600">
                  <a:moveTo>
                    <a:pt x="219396" y="272925"/>
                  </a:moveTo>
                  <a:cubicBezTo>
                    <a:pt x="185106" y="184342"/>
                    <a:pt x="145101" y="100522"/>
                    <a:pt x="84141" y="29085"/>
                  </a:cubicBezTo>
                  <a:cubicBezTo>
                    <a:pt x="64139" y="6225"/>
                    <a:pt x="43184" y="-14730"/>
                    <a:pt x="15561" y="13845"/>
                  </a:cubicBezTo>
                  <a:cubicBezTo>
                    <a:pt x="-11109" y="40515"/>
                    <a:pt x="321" y="65280"/>
                    <a:pt x="21276" y="90045"/>
                  </a:cubicBezTo>
                  <a:cubicBezTo>
                    <a:pt x="66044" y="144338"/>
                    <a:pt x="103191" y="203392"/>
                    <a:pt x="125099" y="273877"/>
                  </a:cubicBezTo>
                  <a:cubicBezTo>
                    <a:pt x="132719" y="293880"/>
                    <a:pt x="141291" y="312930"/>
                    <a:pt x="147959" y="332932"/>
                  </a:cubicBezTo>
                  <a:cubicBezTo>
                    <a:pt x="179391" y="423420"/>
                    <a:pt x="186059" y="518670"/>
                    <a:pt x="199394" y="613920"/>
                  </a:cubicBezTo>
                  <a:cubicBezTo>
                    <a:pt x="226064" y="617730"/>
                    <a:pt x="253686" y="620588"/>
                    <a:pt x="280356" y="613920"/>
                  </a:cubicBezTo>
                  <a:cubicBezTo>
                    <a:pt x="273689" y="496763"/>
                    <a:pt x="254639" y="383415"/>
                    <a:pt x="219396" y="272925"/>
                  </a:cubicBezTo>
                  <a:close/>
                </a:path>
              </a:pathLst>
            </a:custGeom>
            <a:solidFill>
              <a:schemeClr val="accent4"/>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A47B944-8E65-46E1-93BF-373267D05EED}"/>
                </a:ext>
              </a:extLst>
            </p:cNvPr>
            <p:cNvSpPr/>
            <p:nvPr/>
          </p:nvSpPr>
          <p:spPr>
            <a:xfrm>
              <a:off x="8476983" y="6604282"/>
              <a:ext cx="1581150" cy="85725"/>
            </a:xfrm>
            <a:custGeom>
              <a:avLst/>
              <a:gdLst>
                <a:gd name="connsiteX0" fmla="*/ 5715 w 1581150"/>
                <a:gd name="connsiteY0" fmla="*/ 91440 h 85725"/>
                <a:gd name="connsiteX1" fmla="*/ 1559243 w 1581150"/>
                <a:gd name="connsiteY1" fmla="*/ 91440 h 85725"/>
                <a:gd name="connsiteX2" fmla="*/ 1589723 w 1581150"/>
                <a:gd name="connsiteY2" fmla="*/ 0 h 85725"/>
                <a:gd name="connsiteX3" fmla="*/ 0 w 1581150"/>
                <a:gd name="connsiteY3" fmla="*/ 0 h 85725"/>
                <a:gd name="connsiteX4" fmla="*/ 953 w 1581150"/>
                <a:gd name="connsiteY4" fmla="*/ 25718 h 85725"/>
                <a:gd name="connsiteX5" fmla="*/ 5715 w 1581150"/>
                <a:gd name="connsiteY5" fmla="*/ 9144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150" h="85725">
                  <a:moveTo>
                    <a:pt x="5715" y="91440"/>
                  </a:moveTo>
                  <a:lnTo>
                    <a:pt x="1559243" y="91440"/>
                  </a:lnTo>
                  <a:cubicBezTo>
                    <a:pt x="1568768" y="60960"/>
                    <a:pt x="1579245" y="30480"/>
                    <a:pt x="1589723" y="0"/>
                  </a:cubicBezTo>
                  <a:lnTo>
                    <a:pt x="0" y="0"/>
                  </a:lnTo>
                  <a:cubicBezTo>
                    <a:pt x="0" y="8573"/>
                    <a:pt x="953" y="17145"/>
                    <a:pt x="953" y="25718"/>
                  </a:cubicBezTo>
                  <a:cubicBezTo>
                    <a:pt x="1905" y="53340"/>
                    <a:pt x="2858" y="74295"/>
                    <a:pt x="5715" y="91440"/>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8ED6211-6F77-4C52-A479-A311BF8C33CC}"/>
                </a:ext>
              </a:extLst>
            </p:cNvPr>
            <p:cNvSpPr/>
            <p:nvPr/>
          </p:nvSpPr>
          <p:spPr>
            <a:xfrm>
              <a:off x="10228630" y="6604282"/>
              <a:ext cx="1590675" cy="85725"/>
            </a:xfrm>
            <a:custGeom>
              <a:avLst/>
              <a:gdLst>
                <a:gd name="connsiteX0" fmla="*/ 1597343 w 1590675"/>
                <a:gd name="connsiteY0" fmla="*/ 0 h 85725"/>
                <a:gd name="connsiteX1" fmla="*/ 0 w 1590675"/>
                <a:gd name="connsiteY1" fmla="*/ 0 h 85725"/>
                <a:gd name="connsiteX2" fmla="*/ 28575 w 1590675"/>
                <a:gd name="connsiteY2" fmla="*/ 73343 h 85725"/>
                <a:gd name="connsiteX3" fmla="*/ 36195 w 1590675"/>
                <a:gd name="connsiteY3" fmla="*/ 91440 h 85725"/>
                <a:gd name="connsiteX4" fmla="*/ 1580198 w 1590675"/>
                <a:gd name="connsiteY4" fmla="*/ 91440 h 85725"/>
                <a:gd name="connsiteX5" fmla="*/ 1597343 w 1590675"/>
                <a:gd name="connsiteY5"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675" h="85725">
                  <a:moveTo>
                    <a:pt x="1597343" y="0"/>
                  </a:moveTo>
                  <a:lnTo>
                    <a:pt x="0" y="0"/>
                  </a:lnTo>
                  <a:cubicBezTo>
                    <a:pt x="8573" y="23813"/>
                    <a:pt x="18098" y="48578"/>
                    <a:pt x="28575" y="73343"/>
                  </a:cubicBezTo>
                  <a:cubicBezTo>
                    <a:pt x="31433" y="80010"/>
                    <a:pt x="34290" y="85725"/>
                    <a:pt x="36195" y="91440"/>
                  </a:cubicBezTo>
                  <a:lnTo>
                    <a:pt x="1580198" y="91440"/>
                  </a:lnTo>
                  <a:cubicBezTo>
                    <a:pt x="1595438" y="48578"/>
                    <a:pt x="1597343" y="25718"/>
                    <a:pt x="1597343" y="0"/>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98CE041-F4B3-4D1C-BA25-CAE16B4C1585}"/>
                </a:ext>
              </a:extLst>
            </p:cNvPr>
            <p:cNvSpPr/>
            <p:nvPr/>
          </p:nvSpPr>
          <p:spPr>
            <a:xfrm>
              <a:off x="9790480" y="5168865"/>
              <a:ext cx="142875" cy="161925"/>
            </a:xfrm>
            <a:custGeom>
              <a:avLst/>
              <a:gdLst>
                <a:gd name="connsiteX0" fmla="*/ 74295 w 142875"/>
                <a:gd name="connsiteY0" fmla="*/ 161925 h 161925"/>
                <a:gd name="connsiteX1" fmla="*/ 74295 w 142875"/>
                <a:gd name="connsiteY1" fmla="*/ 161925 h 161925"/>
                <a:gd name="connsiteX2" fmla="*/ 0 w 142875"/>
                <a:gd name="connsiteY2" fmla="*/ 87630 h 161925"/>
                <a:gd name="connsiteX3" fmla="*/ 0 w 142875"/>
                <a:gd name="connsiteY3" fmla="*/ 74295 h 161925"/>
                <a:gd name="connsiteX4" fmla="*/ 74295 w 142875"/>
                <a:gd name="connsiteY4" fmla="*/ 0 h 161925"/>
                <a:gd name="connsiteX5" fmla="*/ 74295 w 142875"/>
                <a:gd name="connsiteY5" fmla="*/ 0 h 161925"/>
                <a:gd name="connsiteX6" fmla="*/ 148590 w 142875"/>
                <a:gd name="connsiteY6" fmla="*/ 74295 h 161925"/>
                <a:gd name="connsiteX7" fmla="*/ 148590 w 142875"/>
                <a:gd name="connsiteY7" fmla="*/ 87630 h 161925"/>
                <a:gd name="connsiteX8" fmla="*/ 74295 w 142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61925">
                  <a:moveTo>
                    <a:pt x="74295" y="161925"/>
                  </a:moveTo>
                  <a:lnTo>
                    <a:pt x="74295" y="161925"/>
                  </a:lnTo>
                  <a:cubicBezTo>
                    <a:pt x="33338" y="161925"/>
                    <a:pt x="0" y="128588"/>
                    <a:pt x="0" y="87630"/>
                  </a:cubicBezTo>
                  <a:lnTo>
                    <a:pt x="0" y="74295"/>
                  </a:lnTo>
                  <a:cubicBezTo>
                    <a:pt x="0" y="33338"/>
                    <a:pt x="33338" y="0"/>
                    <a:pt x="74295" y="0"/>
                  </a:cubicBezTo>
                  <a:lnTo>
                    <a:pt x="74295" y="0"/>
                  </a:lnTo>
                  <a:cubicBezTo>
                    <a:pt x="115253" y="0"/>
                    <a:pt x="148590" y="33338"/>
                    <a:pt x="148590" y="74295"/>
                  </a:cubicBezTo>
                  <a:lnTo>
                    <a:pt x="148590" y="87630"/>
                  </a:lnTo>
                  <a:cubicBezTo>
                    <a:pt x="148590" y="127635"/>
                    <a:pt x="115253" y="161925"/>
                    <a:pt x="74295" y="16192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013BF79-5A83-455A-9627-76921CBD5F5E}"/>
                </a:ext>
              </a:extLst>
            </p:cNvPr>
            <p:cNvSpPr/>
            <p:nvPr/>
          </p:nvSpPr>
          <p:spPr>
            <a:xfrm>
              <a:off x="10371505" y="5168865"/>
              <a:ext cx="142875" cy="161925"/>
            </a:xfrm>
            <a:custGeom>
              <a:avLst/>
              <a:gdLst>
                <a:gd name="connsiteX0" fmla="*/ 74295 w 142875"/>
                <a:gd name="connsiteY0" fmla="*/ 161925 h 161925"/>
                <a:gd name="connsiteX1" fmla="*/ 74295 w 142875"/>
                <a:gd name="connsiteY1" fmla="*/ 161925 h 161925"/>
                <a:gd name="connsiteX2" fmla="*/ 0 w 142875"/>
                <a:gd name="connsiteY2" fmla="*/ 87630 h 161925"/>
                <a:gd name="connsiteX3" fmla="*/ 0 w 142875"/>
                <a:gd name="connsiteY3" fmla="*/ 74295 h 161925"/>
                <a:gd name="connsiteX4" fmla="*/ 74295 w 142875"/>
                <a:gd name="connsiteY4" fmla="*/ 0 h 161925"/>
                <a:gd name="connsiteX5" fmla="*/ 74295 w 142875"/>
                <a:gd name="connsiteY5" fmla="*/ 0 h 161925"/>
                <a:gd name="connsiteX6" fmla="*/ 148590 w 142875"/>
                <a:gd name="connsiteY6" fmla="*/ 74295 h 161925"/>
                <a:gd name="connsiteX7" fmla="*/ 148590 w 142875"/>
                <a:gd name="connsiteY7" fmla="*/ 87630 h 161925"/>
                <a:gd name="connsiteX8" fmla="*/ 74295 w 142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61925">
                  <a:moveTo>
                    <a:pt x="74295" y="161925"/>
                  </a:moveTo>
                  <a:lnTo>
                    <a:pt x="74295" y="161925"/>
                  </a:lnTo>
                  <a:cubicBezTo>
                    <a:pt x="33338" y="161925"/>
                    <a:pt x="0" y="128588"/>
                    <a:pt x="0" y="87630"/>
                  </a:cubicBezTo>
                  <a:lnTo>
                    <a:pt x="0" y="74295"/>
                  </a:lnTo>
                  <a:cubicBezTo>
                    <a:pt x="0" y="33338"/>
                    <a:pt x="33338" y="0"/>
                    <a:pt x="74295" y="0"/>
                  </a:cubicBezTo>
                  <a:lnTo>
                    <a:pt x="74295" y="0"/>
                  </a:lnTo>
                  <a:cubicBezTo>
                    <a:pt x="115253" y="0"/>
                    <a:pt x="148590" y="33338"/>
                    <a:pt x="148590" y="74295"/>
                  </a:cubicBezTo>
                  <a:lnTo>
                    <a:pt x="148590" y="87630"/>
                  </a:lnTo>
                  <a:cubicBezTo>
                    <a:pt x="148590" y="127635"/>
                    <a:pt x="115253" y="161925"/>
                    <a:pt x="74295" y="16192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72" name="Group 71">
            <a:extLst>
              <a:ext uri="{FF2B5EF4-FFF2-40B4-BE49-F238E27FC236}">
                <a16:creationId xmlns:a16="http://schemas.microsoft.com/office/drawing/2014/main" id="{7CB6DEA5-02B0-42C9-A31A-B5891CC82042}"/>
              </a:ext>
            </a:extLst>
          </p:cNvPr>
          <p:cNvGrpSpPr/>
          <p:nvPr/>
        </p:nvGrpSpPr>
        <p:grpSpPr>
          <a:xfrm>
            <a:off x="2300160" y="1332916"/>
            <a:ext cx="839695" cy="1431708"/>
            <a:chOff x="5789259" y="-79408"/>
            <a:chExt cx="944716" cy="1610772"/>
          </a:xfrm>
        </p:grpSpPr>
        <p:grpSp>
          <p:nvGrpSpPr>
            <p:cNvPr id="71" name="Group 70">
              <a:extLst>
                <a:ext uri="{FF2B5EF4-FFF2-40B4-BE49-F238E27FC236}">
                  <a16:creationId xmlns:a16="http://schemas.microsoft.com/office/drawing/2014/main" id="{F6877F74-9272-4945-B04B-8095A624146C}"/>
                </a:ext>
              </a:extLst>
            </p:cNvPr>
            <p:cNvGrpSpPr/>
            <p:nvPr/>
          </p:nvGrpSpPr>
          <p:grpSpPr>
            <a:xfrm rot="316524">
              <a:off x="5789259" y="513959"/>
              <a:ext cx="423031" cy="1017405"/>
              <a:chOff x="5855038" y="339273"/>
              <a:chExt cx="423031" cy="1017405"/>
            </a:xfrm>
          </p:grpSpPr>
          <p:sp>
            <p:nvSpPr>
              <p:cNvPr id="66" name="Freeform: Shape 65">
                <a:extLst>
                  <a:ext uri="{FF2B5EF4-FFF2-40B4-BE49-F238E27FC236}">
                    <a16:creationId xmlns:a16="http://schemas.microsoft.com/office/drawing/2014/main" id="{40333A1A-DF34-405B-B73E-EDB94F056CBF}"/>
                  </a:ext>
                </a:extLst>
              </p:cNvPr>
              <p:cNvSpPr/>
              <p:nvPr/>
            </p:nvSpPr>
            <p:spPr>
              <a:xfrm>
                <a:off x="5855038" y="339273"/>
                <a:ext cx="423031" cy="1017405"/>
              </a:xfrm>
              <a:custGeom>
                <a:avLst/>
                <a:gdLst>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587947 w 1732244"/>
                  <a:gd name="connsiteY10" fmla="*/ 1109058 h 4153492"/>
                  <a:gd name="connsiteX11" fmla="*/ 1451535 w 1732244"/>
                  <a:gd name="connsiteY11" fmla="*/ 1571536 h 4153492"/>
                  <a:gd name="connsiteX12" fmla="*/ 1481114 w 1732244"/>
                  <a:gd name="connsiteY12" fmla="*/ 1674674 h 4153492"/>
                  <a:gd name="connsiteX13" fmla="*/ 1495653 w 1732244"/>
                  <a:gd name="connsiteY13" fmla="*/ 1817170 h 4153492"/>
                  <a:gd name="connsiteX14" fmla="*/ 1492746 w 1732244"/>
                  <a:gd name="connsiteY14" fmla="*/ 1822986 h 4153492"/>
                  <a:gd name="connsiteX15" fmla="*/ 1373513 w 1732244"/>
                  <a:gd name="connsiteY15" fmla="*/ 2372618 h 4153492"/>
                  <a:gd name="connsiteX16" fmla="*/ 1364646 w 1732244"/>
                  <a:gd name="connsiteY16" fmla="*/ 2385917 h 4153492"/>
                  <a:gd name="connsiteX17" fmla="*/ 1364646 w 1732244"/>
                  <a:gd name="connsiteY17" fmla="*/ 2788957 h 4153492"/>
                  <a:gd name="connsiteX18" fmla="*/ 1367697 w 1732244"/>
                  <a:gd name="connsiteY18" fmla="*/ 2785567 h 4153492"/>
                  <a:gd name="connsiteX19" fmla="*/ 1379329 w 1732244"/>
                  <a:gd name="connsiteY19" fmla="*/ 3236321 h 4153492"/>
                  <a:gd name="connsiteX20" fmla="*/ 1382239 w 1732244"/>
                  <a:gd name="connsiteY20" fmla="*/ 3762688 h 4153492"/>
                  <a:gd name="connsiteX21" fmla="*/ 1274638 w 1732244"/>
                  <a:gd name="connsiteY21" fmla="*/ 3977887 h 4153492"/>
                  <a:gd name="connsiteX22" fmla="*/ 876230 w 1732244"/>
                  <a:gd name="connsiteY22" fmla="*/ 4143647 h 4153492"/>
                  <a:gd name="connsiteX23" fmla="*/ 538891 w 1732244"/>
                  <a:gd name="connsiteY23" fmla="*/ 4143647 h 4153492"/>
                  <a:gd name="connsiteX24" fmla="*/ 265530 w 1732244"/>
                  <a:gd name="connsiteY24" fmla="*/ 4044772 h 4153492"/>
                  <a:gd name="connsiteX25" fmla="*/ 111399 w 1732244"/>
                  <a:gd name="connsiteY25" fmla="*/ 3797585 h 4153492"/>
                  <a:gd name="connsiteX26" fmla="*/ 105583 w 1732244"/>
                  <a:gd name="connsiteY26" fmla="*/ 3724881 h 4153492"/>
                  <a:gd name="connsiteX27" fmla="*/ 102676 w 1732244"/>
                  <a:gd name="connsiteY27" fmla="*/ 3053112 h 4153492"/>
                  <a:gd name="connsiteX28" fmla="*/ 102676 w 1732244"/>
                  <a:gd name="connsiteY28" fmla="*/ 2613988 h 4153492"/>
                  <a:gd name="connsiteX29" fmla="*/ 59053 w 1732244"/>
                  <a:gd name="connsiteY29" fmla="*/ 2078898 h 4153492"/>
                  <a:gd name="connsiteX30" fmla="*/ 24156 w 1732244"/>
                  <a:gd name="connsiteY30" fmla="*/ 1843344 h 4153492"/>
                  <a:gd name="connsiteX31" fmla="*/ 3801 w 1732244"/>
                  <a:gd name="connsiteY31" fmla="*/ 1319887 h 4153492"/>
                  <a:gd name="connsiteX32" fmla="*/ 90498 w 1732244"/>
                  <a:gd name="connsiteY32" fmla="*/ 771074 h 4153492"/>
                  <a:gd name="connsiteX33" fmla="*/ 120632 w 1732244"/>
                  <a:gd name="connsiteY33" fmla="*/ 674829 h 4153492"/>
                  <a:gd name="connsiteX34" fmla="*/ 120632 w 1732244"/>
                  <a:gd name="connsiteY34" fmla="*/ 642369 h 4153492"/>
                  <a:gd name="connsiteX35" fmla="*/ 130796 w 1732244"/>
                  <a:gd name="connsiteY35" fmla="*/ 642369 h 4153492"/>
                  <a:gd name="connsiteX36" fmla="*/ 146296 w 1732244"/>
                  <a:gd name="connsiteY36" fmla="*/ 592863 h 4153492"/>
                  <a:gd name="connsiteX37" fmla="*/ 437106 w 1732244"/>
                  <a:gd name="connsiteY37" fmla="*/ 214810 h 4153492"/>
                  <a:gd name="connsiteX38" fmla="*/ 847149 w 1732244"/>
                  <a:gd name="connsiteY38" fmla="*/ 25782 h 4153492"/>
                  <a:gd name="connsiteX39" fmla="*/ 1014364 w 1732244"/>
                  <a:gd name="connsiteY39"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51535 w 1732244"/>
                  <a:gd name="connsiteY10" fmla="*/ 1571536 h 4153492"/>
                  <a:gd name="connsiteX11" fmla="*/ 1481114 w 1732244"/>
                  <a:gd name="connsiteY11" fmla="*/ 1674674 h 4153492"/>
                  <a:gd name="connsiteX12" fmla="*/ 1495653 w 1732244"/>
                  <a:gd name="connsiteY12" fmla="*/ 1817170 h 4153492"/>
                  <a:gd name="connsiteX13" fmla="*/ 1492746 w 1732244"/>
                  <a:gd name="connsiteY13" fmla="*/ 1822986 h 4153492"/>
                  <a:gd name="connsiteX14" fmla="*/ 1373513 w 1732244"/>
                  <a:gd name="connsiteY14" fmla="*/ 2372618 h 4153492"/>
                  <a:gd name="connsiteX15" fmla="*/ 1364646 w 1732244"/>
                  <a:gd name="connsiteY15" fmla="*/ 2385917 h 4153492"/>
                  <a:gd name="connsiteX16" fmla="*/ 1364646 w 1732244"/>
                  <a:gd name="connsiteY16" fmla="*/ 2788957 h 4153492"/>
                  <a:gd name="connsiteX17" fmla="*/ 1367697 w 1732244"/>
                  <a:gd name="connsiteY17" fmla="*/ 2785567 h 4153492"/>
                  <a:gd name="connsiteX18" fmla="*/ 1379329 w 1732244"/>
                  <a:gd name="connsiteY18" fmla="*/ 3236321 h 4153492"/>
                  <a:gd name="connsiteX19" fmla="*/ 1382239 w 1732244"/>
                  <a:gd name="connsiteY19" fmla="*/ 3762688 h 4153492"/>
                  <a:gd name="connsiteX20" fmla="*/ 1274638 w 1732244"/>
                  <a:gd name="connsiteY20" fmla="*/ 3977887 h 4153492"/>
                  <a:gd name="connsiteX21" fmla="*/ 876230 w 1732244"/>
                  <a:gd name="connsiteY21" fmla="*/ 4143647 h 4153492"/>
                  <a:gd name="connsiteX22" fmla="*/ 538891 w 1732244"/>
                  <a:gd name="connsiteY22" fmla="*/ 4143647 h 4153492"/>
                  <a:gd name="connsiteX23" fmla="*/ 265530 w 1732244"/>
                  <a:gd name="connsiteY23" fmla="*/ 4044772 h 4153492"/>
                  <a:gd name="connsiteX24" fmla="*/ 111399 w 1732244"/>
                  <a:gd name="connsiteY24" fmla="*/ 3797585 h 4153492"/>
                  <a:gd name="connsiteX25" fmla="*/ 105583 w 1732244"/>
                  <a:gd name="connsiteY25" fmla="*/ 3724881 h 4153492"/>
                  <a:gd name="connsiteX26" fmla="*/ 102676 w 1732244"/>
                  <a:gd name="connsiteY26" fmla="*/ 3053112 h 4153492"/>
                  <a:gd name="connsiteX27" fmla="*/ 102676 w 1732244"/>
                  <a:gd name="connsiteY27" fmla="*/ 2613988 h 4153492"/>
                  <a:gd name="connsiteX28" fmla="*/ 59053 w 1732244"/>
                  <a:gd name="connsiteY28" fmla="*/ 2078898 h 4153492"/>
                  <a:gd name="connsiteX29" fmla="*/ 24156 w 1732244"/>
                  <a:gd name="connsiteY29" fmla="*/ 1843344 h 4153492"/>
                  <a:gd name="connsiteX30" fmla="*/ 3801 w 1732244"/>
                  <a:gd name="connsiteY30" fmla="*/ 1319887 h 4153492"/>
                  <a:gd name="connsiteX31" fmla="*/ 90498 w 1732244"/>
                  <a:gd name="connsiteY31" fmla="*/ 771074 h 4153492"/>
                  <a:gd name="connsiteX32" fmla="*/ 120632 w 1732244"/>
                  <a:gd name="connsiteY32" fmla="*/ 674829 h 4153492"/>
                  <a:gd name="connsiteX33" fmla="*/ 120632 w 1732244"/>
                  <a:gd name="connsiteY33" fmla="*/ 642369 h 4153492"/>
                  <a:gd name="connsiteX34" fmla="*/ 130796 w 1732244"/>
                  <a:gd name="connsiteY34" fmla="*/ 642369 h 4153492"/>
                  <a:gd name="connsiteX35" fmla="*/ 146296 w 1732244"/>
                  <a:gd name="connsiteY35" fmla="*/ 592863 h 4153492"/>
                  <a:gd name="connsiteX36" fmla="*/ 437106 w 1732244"/>
                  <a:gd name="connsiteY36" fmla="*/ 214810 h 4153492"/>
                  <a:gd name="connsiteX37" fmla="*/ 847149 w 1732244"/>
                  <a:gd name="connsiteY37" fmla="*/ 25782 h 4153492"/>
                  <a:gd name="connsiteX38" fmla="*/ 1014364 w 1732244"/>
                  <a:gd name="connsiteY38"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81114 w 1732244"/>
                  <a:gd name="connsiteY10" fmla="*/ 1674674 h 4153492"/>
                  <a:gd name="connsiteX11" fmla="*/ 1495653 w 1732244"/>
                  <a:gd name="connsiteY11" fmla="*/ 1817170 h 4153492"/>
                  <a:gd name="connsiteX12" fmla="*/ 1492746 w 1732244"/>
                  <a:gd name="connsiteY12" fmla="*/ 1822986 h 4153492"/>
                  <a:gd name="connsiteX13" fmla="*/ 1373513 w 1732244"/>
                  <a:gd name="connsiteY13" fmla="*/ 2372618 h 4153492"/>
                  <a:gd name="connsiteX14" fmla="*/ 1364646 w 1732244"/>
                  <a:gd name="connsiteY14" fmla="*/ 2385917 h 4153492"/>
                  <a:gd name="connsiteX15" fmla="*/ 1364646 w 1732244"/>
                  <a:gd name="connsiteY15" fmla="*/ 2788957 h 4153492"/>
                  <a:gd name="connsiteX16" fmla="*/ 1367697 w 1732244"/>
                  <a:gd name="connsiteY16" fmla="*/ 2785567 h 4153492"/>
                  <a:gd name="connsiteX17" fmla="*/ 1379329 w 1732244"/>
                  <a:gd name="connsiteY17" fmla="*/ 3236321 h 4153492"/>
                  <a:gd name="connsiteX18" fmla="*/ 1382239 w 1732244"/>
                  <a:gd name="connsiteY18" fmla="*/ 3762688 h 4153492"/>
                  <a:gd name="connsiteX19" fmla="*/ 1274638 w 1732244"/>
                  <a:gd name="connsiteY19" fmla="*/ 3977887 h 4153492"/>
                  <a:gd name="connsiteX20" fmla="*/ 876230 w 1732244"/>
                  <a:gd name="connsiteY20" fmla="*/ 4143647 h 4153492"/>
                  <a:gd name="connsiteX21" fmla="*/ 538891 w 1732244"/>
                  <a:gd name="connsiteY21" fmla="*/ 4143647 h 4153492"/>
                  <a:gd name="connsiteX22" fmla="*/ 265530 w 1732244"/>
                  <a:gd name="connsiteY22" fmla="*/ 4044772 h 4153492"/>
                  <a:gd name="connsiteX23" fmla="*/ 111399 w 1732244"/>
                  <a:gd name="connsiteY23" fmla="*/ 3797585 h 4153492"/>
                  <a:gd name="connsiteX24" fmla="*/ 105583 w 1732244"/>
                  <a:gd name="connsiteY24" fmla="*/ 3724881 h 4153492"/>
                  <a:gd name="connsiteX25" fmla="*/ 102676 w 1732244"/>
                  <a:gd name="connsiteY25" fmla="*/ 3053112 h 4153492"/>
                  <a:gd name="connsiteX26" fmla="*/ 102676 w 1732244"/>
                  <a:gd name="connsiteY26" fmla="*/ 2613988 h 4153492"/>
                  <a:gd name="connsiteX27" fmla="*/ 59053 w 1732244"/>
                  <a:gd name="connsiteY27" fmla="*/ 2078898 h 4153492"/>
                  <a:gd name="connsiteX28" fmla="*/ 24156 w 1732244"/>
                  <a:gd name="connsiteY28" fmla="*/ 1843344 h 4153492"/>
                  <a:gd name="connsiteX29" fmla="*/ 3801 w 1732244"/>
                  <a:gd name="connsiteY29" fmla="*/ 1319887 h 4153492"/>
                  <a:gd name="connsiteX30" fmla="*/ 90498 w 1732244"/>
                  <a:gd name="connsiteY30" fmla="*/ 771074 h 4153492"/>
                  <a:gd name="connsiteX31" fmla="*/ 120632 w 1732244"/>
                  <a:gd name="connsiteY31" fmla="*/ 674829 h 4153492"/>
                  <a:gd name="connsiteX32" fmla="*/ 120632 w 1732244"/>
                  <a:gd name="connsiteY32" fmla="*/ 642369 h 4153492"/>
                  <a:gd name="connsiteX33" fmla="*/ 130796 w 1732244"/>
                  <a:gd name="connsiteY33" fmla="*/ 642369 h 4153492"/>
                  <a:gd name="connsiteX34" fmla="*/ 146296 w 1732244"/>
                  <a:gd name="connsiteY34" fmla="*/ 592863 h 4153492"/>
                  <a:gd name="connsiteX35" fmla="*/ 437106 w 1732244"/>
                  <a:gd name="connsiteY35" fmla="*/ 214810 h 4153492"/>
                  <a:gd name="connsiteX36" fmla="*/ 847149 w 1732244"/>
                  <a:gd name="connsiteY36" fmla="*/ 25782 h 4153492"/>
                  <a:gd name="connsiteX37" fmla="*/ 1014364 w 1732244"/>
                  <a:gd name="connsiteY37"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95653 w 1732244"/>
                  <a:gd name="connsiteY10" fmla="*/ 1817170 h 4153492"/>
                  <a:gd name="connsiteX11" fmla="*/ 1492746 w 1732244"/>
                  <a:gd name="connsiteY11" fmla="*/ 1822986 h 4153492"/>
                  <a:gd name="connsiteX12" fmla="*/ 1373513 w 1732244"/>
                  <a:gd name="connsiteY12" fmla="*/ 2372618 h 4153492"/>
                  <a:gd name="connsiteX13" fmla="*/ 1364646 w 1732244"/>
                  <a:gd name="connsiteY13" fmla="*/ 2385917 h 4153492"/>
                  <a:gd name="connsiteX14" fmla="*/ 1364646 w 1732244"/>
                  <a:gd name="connsiteY14" fmla="*/ 2788957 h 4153492"/>
                  <a:gd name="connsiteX15" fmla="*/ 1367697 w 1732244"/>
                  <a:gd name="connsiteY15" fmla="*/ 2785567 h 4153492"/>
                  <a:gd name="connsiteX16" fmla="*/ 1379329 w 1732244"/>
                  <a:gd name="connsiteY16" fmla="*/ 3236321 h 4153492"/>
                  <a:gd name="connsiteX17" fmla="*/ 1382239 w 1732244"/>
                  <a:gd name="connsiteY17" fmla="*/ 3762688 h 4153492"/>
                  <a:gd name="connsiteX18" fmla="*/ 1274638 w 1732244"/>
                  <a:gd name="connsiteY18" fmla="*/ 3977887 h 4153492"/>
                  <a:gd name="connsiteX19" fmla="*/ 876230 w 1732244"/>
                  <a:gd name="connsiteY19" fmla="*/ 4143647 h 4153492"/>
                  <a:gd name="connsiteX20" fmla="*/ 538891 w 1732244"/>
                  <a:gd name="connsiteY20" fmla="*/ 4143647 h 4153492"/>
                  <a:gd name="connsiteX21" fmla="*/ 265530 w 1732244"/>
                  <a:gd name="connsiteY21" fmla="*/ 4044772 h 4153492"/>
                  <a:gd name="connsiteX22" fmla="*/ 111399 w 1732244"/>
                  <a:gd name="connsiteY22" fmla="*/ 3797585 h 4153492"/>
                  <a:gd name="connsiteX23" fmla="*/ 105583 w 1732244"/>
                  <a:gd name="connsiteY23" fmla="*/ 3724881 h 4153492"/>
                  <a:gd name="connsiteX24" fmla="*/ 102676 w 1732244"/>
                  <a:gd name="connsiteY24" fmla="*/ 3053112 h 4153492"/>
                  <a:gd name="connsiteX25" fmla="*/ 102676 w 1732244"/>
                  <a:gd name="connsiteY25" fmla="*/ 2613988 h 4153492"/>
                  <a:gd name="connsiteX26" fmla="*/ 59053 w 1732244"/>
                  <a:gd name="connsiteY26" fmla="*/ 2078898 h 4153492"/>
                  <a:gd name="connsiteX27" fmla="*/ 24156 w 1732244"/>
                  <a:gd name="connsiteY27" fmla="*/ 1843344 h 4153492"/>
                  <a:gd name="connsiteX28" fmla="*/ 3801 w 1732244"/>
                  <a:gd name="connsiteY28" fmla="*/ 1319887 h 4153492"/>
                  <a:gd name="connsiteX29" fmla="*/ 90498 w 1732244"/>
                  <a:gd name="connsiteY29" fmla="*/ 771074 h 4153492"/>
                  <a:gd name="connsiteX30" fmla="*/ 120632 w 1732244"/>
                  <a:gd name="connsiteY30" fmla="*/ 674829 h 4153492"/>
                  <a:gd name="connsiteX31" fmla="*/ 120632 w 1732244"/>
                  <a:gd name="connsiteY31" fmla="*/ 642369 h 4153492"/>
                  <a:gd name="connsiteX32" fmla="*/ 130796 w 1732244"/>
                  <a:gd name="connsiteY32" fmla="*/ 642369 h 4153492"/>
                  <a:gd name="connsiteX33" fmla="*/ 146296 w 1732244"/>
                  <a:gd name="connsiteY33" fmla="*/ 592863 h 4153492"/>
                  <a:gd name="connsiteX34" fmla="*/ 437106 w 1732244"/>
                  <a:gd name="connsiteY34" fmla="*/ 214810 h 4153492"/>
                  <a:gd name="connsiteX35" fmla="*/ 847149 w 1732244"/>
                  <a:gd name="connsiteY35" fmla="*/ 25782 h 4153492"/>
                  <a:gd name="connsiteX36" fmla="*/ 1014364 w 1732244"/>
                  <a:gd name="connsiteY36"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495653 w 1732244"/>
                  <a:gd name="connsiteY9" fmla="*/ 1817170 h 4153492"/>
                  <a:gd name="connsiteX10" fmla="*/ 1492746 w 1732244"/>
                  <a:gd name="connsiteY10" fmla="*/ 1822986 h 4153492"/>
                  <a:gd name="connsiteX11" fmla="*/ 1373513 w 1732244"/>
                  <a:gd name="connsiteY11" fmla="*/ 2372618 h 4153492"/>
                  <a:gd name="connsiteX12" fmla="*/ 1364646 w 1732244"/>
                  <a:gd name="connsiteY12" fmla="*/ 2385917 h 4153492"/>
                  <a:gd name="connsiteX13" fmla="*/ 1364646 w 1732244"/>
                  <a:gd name="connsiteY13" fmla="*/ 2788957 h 4153492"/>
                  <a:gd name="connsiteX14" fmla="*/ 1367697 w 1732244"/>
                  <a:gd name="connsiteY14" fmla="*/ 2785567 h 4153492"/>
                  <a:gd name="connsiteX15" fmla="*/ 1379329 w 1732244"/>
                  <a:gd name="connsiteY15" fmla="*/ 3236321 h 4153492"/>
                  <a:gd name="connsiteX16" fmla="*/ 1382239 w 1732244"/>
                  <a:gd name="connsiteY16" fmla="*/ 3762688 h 4153492"/>
                  <a:gd name="connsiteX17" fmla="*/ 1274638 w 1732244"/>
                  <a:gd name="connsiteY17" fmla="*/ 3977887 h 4153492"/>
                  <a:gd name="connsiteX18" fmla="*/ 876230 w 1732244"/>
                  <a:gd name="connsiteY18" fmla="*/ 4143647 h 4153492"/>
                  <a:gd name="connsiteX19" fmla="*/ 538891 w 1732244"/>
                  <a:gd name="connsiteY19" fmla="*/ 4143647 h 4153492"/>
                  <a:gd name="connsiteX20" fmla="*/ 265530 w 1732244"/>
                  <a:gd name="connsiteY20" fmla="*/ 4044772 h 4153492"/>
                  <a:gd name="connsiteX21" fmla="*/ 111399 w 1732244"/>
                  <a:gd name="connsiteY21" fmla="*/ 3797585 h 4153492"/>
                  <a:gd name="connsiteX22" fmla="*/ 105583 w 1732244"/>
                  <a:gd name="connsiteY22" fmla="*/ 3724881 h 4153492"/>
                  <a:gd name="connsiteX23" fmla="*/ 102676 w 1732244"/>
                  <a:gd name="connsiteY23" fmla="*/ 3053112 h 4153492"/>
                  <a:gd name="connsiteX24" fmla="*/ 102676 w 1732244"/>
                  <a:gd name="connsiteY24" fmla="*/ 2613988 h 4153492"/>
                  <a:gd name="connsiteX25" fmla="*/ 59053 w 1732244"/>
                  <a:gd name="connsiteY25" fmla="*/ 2078898 h 4153492"/>
                  <a:gd name="connsiteX26" fmla="*/ 24156 w 1732244"/>
                  <a:gd name="connsiteY26" fmla="*/ 1843344 h 4153492"/>
                  <a:gd name="connsiteX27" fmla="*/ 3801 w 1732244"/>
                  <a:gd name="connsiteY27" fmla="*/ 1319887 h 4153492"/>
                  <a:gd name="connsiteX28" fmla="*/ 90498 w 1732244"/>
                  <a:gd name="connsiteY28" fmla="*/ 771074 h 4153492"/>
                  <a:gd name="connsiteX29" fmla="*/ 120632 w 1732244"/>
                  <a:gd name="connsiteY29" fmla="*/ 674829 h 4153492"/>
                  <a:gd name="connsiteX30" fmla="*/ 120632 w 1732244"/>
                  <a:gd name="connsiteY30" fmla="*/ 642369 h 4153492"/>
                  <a:gd name="connsiteX31" fmla="*/ 130796 w 1732244"/>
                  <a:gd name="connsiteY31" fmla="*/ 642369 h 4153492"/>
                  <a:gd name="connsiteX32" fmla="*/ 146296 w 1732244"/>
                  <a:gd name="connsiteY32" fmla="*/ 592863 h 4153492"/>
                  <a:gd name="connsiteX33" fmla="*/ 437106 w 1732244"/>
                  <a:gd name="connsiteY33" fmla="*/ 214810 h 4153492"/>
                  <a:gd name="connsiteX34" fmla="*/ 847149 w 1732244"/>
                  <a:gd name="connsiteY34" fmla="*/ 25782 h 4153492"/>
                  <a:gd name="connsiteX35" fmla="*/ 1014364 w 1732244"/>
                  <a:gd name="connsiteY35"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495653 w 1732244"/>
                  <a:gd name="connsiteY8" fmla="*/ 1817170 h 4153492"/>
                  <a:gd name="connsiteX9" fmla="*/ 1492746 w 1732244"/>
                  <a:gd name="connsiteY9" fmla="*/ 1822986 h 4153492"/>
                  <a:gd name="connsiteX10" fmla="*/ 1373513 w 1732244"/>
                  <a:gd name="connsiteY10" fmla="*/ 2372618 h 4153492"/>
                  <a:gd name="connsiteX11" fmla="*/ 1364646 w 1732244"/>
                  <a:gd name="connsiteY11" fmla="*/ 2385917 h 4153492"/>
                  <a:gd name="connsiteX12" fmla="*/ 1364646 w 1732244"/>
                  <a:gd name="connsiteY12" fmla="*/ 2788957 h 4153492"/>
                  <a:gd name="connsiteX13" fmla="*/ 1367697 w 1732244"/>
                  <a:gd name="connsiteY13" fmla="*/ 2785567 h 4153492"/>
                  <a:gd name="connsiteX14" fmla="*/ 1379329 w 1732244"/>
                  <a:gd name="connsiteY14" fmla="*/ 3236321 h 4153492"/>
                  <a:gd name="connsiteX15" fmla="*/ 1382239 w 1732244"/>
                  <a:gd name="connsiteY15" fmla="*/ 3762688 h 4153492"/>
                  <a:gd name="connsiteX16" fmla="*/ 1274638 w 1732244"/>
                  <a:gd name="connsiteY16" fmla="*/ 3977887 h 4153492"/>
                  <a:gd name="connsiteX17" fmla="*/ 876230 w 1732244"/>
                  <a:gd name="connsiteY17" fmla="*/ 4143647 h 4153492"/>
                  <a:gd name="connsiteX18" fmla="*/ 538891 w 1732244"/>
                  <a:gd name="connsiteY18" fmla="*/ 4143647 h 4153492"/>
                  <a:gd name="connsiteX19" fmla="*/ 265530 w 1732244"/>
                  <a:gd name="connsiteY19" fmla="*/ 4044772 h 4153492"/>
                  <a:gd name="connsiteX20" fmla="*/ 111399 w 1732244"/>
                  <a:gd name="connsiteY20" fmla="*/ 3797585 h 4153492"/>
                  <a:gd name="connsiteX21" fmla="*/ 105583 w 1732244"/>
                  <a:gd name="connsiteY21" fmla="*/ 3724881 h 4153492"/>
                  <a:gd name="connsiteX22" fmla="*/ 102676 w 1732244"/>
                  <a:gd name="connsiteY22" fmla="*/ 3053112 h 4153492"/>
                  <a:gd name="connsiteX23" fmla="*/ 102676 w 1732244"/>
                  <a:gd name="connsiteY23" fmla="*/ 2613988 h 4153492"/>
                  <a:gd name="connsiteX24" fmla="*/ 59053 w 1732244"/>
                  <a:gd name="connsiteY24" fmla="*/ 2078898 h 4153492"/>
                  <a:gd name="connsiteX25" fmla="*/ 24156 w 1732244"/>
                  <a:gd name="connsiteY25" fmla="*/ 1843344 h 4153492"/>
                  <a:gd name="connsiteX26" fmla="*/ 3801 w 1732244"/>
                  <a:gd name="connsiteY26" fmla="*/ 1319887 h 4153492"/>
                  <a:gd name="connsiteX27" fmla="*/ 90498 w 1732244"/>
                  <a:gd name="connsiteY27" fmla="*/ 771074 h 4153492"/>
                  <a:gd name="connsiteX28" fmla="*/ 120632 w 1732244"/>
                  <a:gd name="connsiteY28" fmla="*/ 674829 h 4153492"/>
                  <a:gd name="connsiteX29" fmla="*/ 120632 w 1732244"/>
                  <a:gd name="connsiteY29" fmla="*/ 642369 h 4153492"/>
                  <a:gd name="connsiteX30" fmla="*/ 130796 w 1732244"/>
                  <a:gd name="connsiteY30" fmla="*/ 642369 h 4153492"/>
                  <a:gd name="connsiteX31" fmla="*/ 146296 w 1732244"/>
                  <a:gd name="connsiteY31" fmla="*/ 592863 h 4153492"/>
                  <a:gd name="connsiteX32" fmla="*/ 437106 w 1732244"/>
                  <a:gd name="connsiteY32" fmla="*/ 214810 h 4153492"/>
                  <a:gd name="connsiteX33" fmla="*/ 847149 w 1732244"/>
                  <a:gd name="connsiteY33" fmla="*/ 25782 h 4153492"/>
                  <a:gd name="connsiteX34" fmla="*/ 1014364 w 1732244"/>
                  <a:gd name="connsiteY34"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385917 h 4153492"/>
                  <a:gd name="connsiteX11" fmla="*/ 1364646 w 1732244"/>
                  <a:gd name="connsiteY11" fmla="*/ 2788957 h 4153492"/>
                  <a:gd name="connsiteX12" fmla="*/ 1367697 w 1732244"/>
                  <a:gd name="connsiteY12" fmla="*/ 2785567 h 4153492"/>
                  <a:gd name="connsiteX13" fmla="*/ 1379329 w 1732244"/>
                  <a:gd name="connsiteY13" fmla="*/ 3236321 h 4153492"/>
                  <a:gd name="connsiteX14" fmla="*/ 1382239 w 1732244"/>
                  <a:gd name="connsiteY14" fmla="*/ 3762688 h 4153492"/>
                  <a:gd name="connsiteX15" fmla="*/ 1274638 w 1732244"/>
                  <a:gd name="connsiteY15" fmla="*/ 3977887 h 4153492"/>
                  <a:gd name="connsiteX16" fmla="*/ 876230 w 1732244"/>
                  <a:gd name="connsiteY16" fmla="*/ 4143647 h 4153492"/>
                  <a:gd name="connsiteX17" fmla="*/ 538891 w 1732244"/>
                  <a:gd name="connsiteY17" fmla="*/ 4143647 h 4153492"/>
                  <a:gd name="connsiteX18" fmla="*/ 265530 w 1732244"/>
                  <a:gd name="connsiteY18" fmla="*/ 4044772 h 4153492"/>
                  <a:gd name="connsiteX19" fmla="*/ 111399 w 1732244"/>
                  <a:gd name="connsiteY19" fmla="*/ 3797585 h 4153492"/>
                  <a:gd name="connsiteX20" fmla="*/ 105583 w 1732244"/>
                  <a:gd name="connsiteY20" fmla="*/ 3724881 h 4153492"/>
                  <a:gd name="connsiteX21" fmla="*/ 102676 w 1732244"/>
                  <a:gd name="connsiteY21" fmla="*/ 3053112 h 4153492"/>
                  <a:gd name="connsiteX22" fmla="*/ 102676 w 1732244"/>
                  <a:gd name="connsiteY22" fmla="*/ 2613988 h 4153492"/>
                  <a:gd name="connsiteX23" fmla="*/ 59053 w 1732244"/>
                  <a:gd name="connsiteY23" fmla="*/ 2078898 h 4153492"/>
                  <a:gd name="connsiteX24" fmla="*/ 24156 w 1732244"/>
                  <a:gd name="connsiteY24" fmla="*/ 1843344 h 4153492"/>
                  <a:gd name="connsiteX25" fmla="*/ 3801 w 1732244"/>
                  <a:gd name="connsiteY25" fmla="*/ 1319887 h 4153492"/>
                  <a:gd name="connsiteX26" fmla="*/ 90498 w 1732244"/>
                  <a:gd name="connsiteY26" fmla="*/ 771074 h 4153492"/>
                  <a:gd name="connsiteX27" fmla="*/ 120632 w 1732244"/>
                  <a:gd name="connsiteY27" fmla="*/ 674829 h 4153492"/>
                  <a:gd name="connsiteX28" fmla="*/ 120632 w 1732244"/>
                  <a:gd name="connsiteY28" fmla="*/ 642369 h 4153492"/>
                  <a:gd name="connsiteX29" fmla="*/ 130796 w 1732244"/>
                  <a:gd name="connsiteY29" fmla="*/ 642369 h 4153492"/>
                  <a:gd name="connsiteX30" fmla="*/ 146296 w 1732244"/>
                  <a:gd name="connsiteY30" fmla="*/ 592863 h 4153492"/>
                  <a:gd name="connsiteX31" fmla="*/ 437106 w 1732244"/>
                  <a:gd name="connsiteY31" fmla="*/ 214810 h 4153492"/>
                  <a:gd name="connsiteX32" fmla="*/ 847149 w 1732244"/>
                  <a:gd name="connsiteY32" fmla="*/ 25782 h 4153492"/>
                  <a:gd name="connsiteX33" fmla="*/ 1014364 w 1732244"/>
                  <a:gd name="connsiteY33"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55406 w 1732244"/>
                  <a:gd name="connsiteY9" fmla="*/ 239977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847149 w 1732244"/>
                  <a:gd name="connsiteY0" fmla="*/ 24646 h 4152356"/>
                  <a:gd name="connsiteX1" fmla="*/ 1181578 w 1732244"/>
                  <a:gd name="connsiteY1" fmla="*/ 1381 h 4152356"/>
                  <a:gd name="connsiteX2" fmla="*/ 1358974 w 1732244"/>
                  <a:gd name="connsiteY2" fmla="*/ 15923 h 4152356"/>
                  <a:gd name="connsiteX3" fmla="*/ 1603254 w 1732244"/>
                  <a:gd name="connsiteY3" fmla="*/ 199132 h 4152356"/>
                  <a:gd name="connsiteX4" fmla="*/ 1690497 w 1732244"/>
                  <a:gd name="connsiteY4" fmla="*/ 472493 h 4152356"/>
                  <a:gd name="connsiteX5" fmla="*/ 1728301 w 1732244"/>
                  <a:gd name="connsiteY5" fmla="*/ 1019215 h 4152356"/>
                  <a:gd name="connsiteX6" fmla="*/ 1661416 w 1732244"/>
                  <a:gd name="connsiteY6" fmla="*/ 1420533 h 4152356"/>
                  <a:gd name="connsiteX7" fmla="*/ 1495653 w 1732244"/>
                  <a:gd name="connsiteY7" fmla="*/ 1816034 h 4152356"/>
                  <a:gd name="connsiteX8" fmla="*/ 1492746 w 1732244"/>
                  <a:gd name="connsiteY8" fmla="*/ 1821850 h 4152356"/>
                  <a:gd name="connsiteX9" fmla="*/ 1355406 w 1732244"/>
                  <a:gd name="connsiteY9" fmla="*/ 2398642 h 4152356"/>
                  <a:gd name="connsiteX10" fmla="*/ 1364646 w 1732244"/>
                  <a:gd name="connsiteY10" fmla="*/ 2787821 h 4152356"/>
                  <a:gd name="connsiteX11" fmla="*/ 1367697 w 1732244"/>
                  <a:gd name="connsiteY11" fmla="*/ 2784431 h 4152356"/>
                  <a:gd name="connsiteX12" fmla="*/ 1379329 w 1732244"/>
                  <a:gd name="connsiteY12" fmla="*/ 3235185 h 4152356"/>
                  <a:gd name="connsiteX13" fmla="*/ 1382239 w 1732244"/>
                  <a:gd name="connsiteY13" fmla="*/ 3761552 h 4152356"/>
                  <a:gd name="connsiteX14" fmla="*/ 1274638 w 1732244"/>
                  <a:gd name="connsiteY14" fmla="*/ 3976751 h 4152356"/>
                  <a:gd name="connsiteX15" fmla="*/ 876230 w 1732244"/>
                  <a:gd name="connsiteY15" fmla="*/ 4142511 h 4152356"/>
                  <a:gd name="connsiteX16" fmla="*/ 538891 w 1732244"/>
                  <a:gd name="connsiteY16" fmla="*/ 4142511 h 4152356"/>
                  <a:gd name="connsiteX17" fmla="*/ 265530 w 1732244"/>
                  <a:gd name="connsiteY17" fmla="*/ 4043636 h 4152356"/>
                  <a:gd name="connsiteX18" fmla="*/ 111399 w 1732244"/>
                  <a:gd name="connsiteY18" fmla="*/ 3796449 h 4152356"/>
                  <a:gd name="connsiteX19" fmla="*/ 105583 w 1732244"/>
                  <a:gd name="connsiteY19" fmla="*/ 3723745 h 4152356"/>
                  <a:gd name="connsiteX20" fmla="*/ 102676 w 1732244"/>
                  <a:gd name="connsiteY20" fmla="*/ 3051976 h 4152356"/>
                  <a:gd name="connsiteX21" fmla="*/ 102676 w 1732244"/>
                  <a:gd name="connsiteY21" fmla="*/ 2612852 h 4152356"/>
                  <a:gd name="connsiteX22" fmla="*/ 59053 w 1732244"/>
                  <a:gd name="connsiteY22" fmla="*/ 2077762 h 4152356"/>
                  <a:gd name="connsiteX23" fmla="*/ 24156 w 1732244"/>
                  <a:gd name="connsiteY23" fmla="*/ 1842208 h 4152356"/>
                  <a:gd name="connsiteX24" fmla="*/ 3801 w 1732244"/>
                  <a:gd name="connsiteY24" fmla="*/ 1318751 h 4152356"/>
                  <a:gd name="connsiteX25" fmla="*/ 90498 w 1732244"/>
                  <a:gd name="connsiteY25" fmla="*/ 769938 h 4152356"/>
                  <a:gd name="connsiteX26" fmla="*/ 120632 w 1732244"/>
                  <a:gd name="connsiteY26" fmla="*/ 673693 h 4152356"/>
                  <a:gd name="connsiteX27" fmla="*/ 120632 w 1732244"/>
                  <a:gd name="connsiteY27" fmla="*/ 641233 h 4152356"/>
                  <a:gd name="connsiteX28" fmla="*/ 130796 w 1732244"/>
                  <a:gd name="connsiteY28" fmla="*/ 641233 h 4152356"/>
                  <a:gd name="connsiteX29" fmla="*/ 146296 w 1732244"/>
                  <a:gd name="connsiteY29" fmla="*/ 591727 h 4152356"/>
                  <a:gd name="connsiteX30" fmla="*/ 437106 w 1732244"/>
                  <a:gd name="connsiteY30" fmla="*/ 213674 h 4152356"/>
                  <a:gd name="connsiteX31" fmla="*/ 847149 w 1732244"/>
                  <a:gd name="connsiteY31" fmla="*/ 24646 h 4152356"/>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146296 w 1732244"/>
                  <a:gd name="connsiteY28" fmla="*/ 594984 h 4155613"/>
                  <a:gd name="connsiteX29" fmla="*/ 437106 w 1732244"/>
                  <a:gd name="connsiteY29" fmla="*/ 216931 h 4155613"/>
                  <a:gd name="connsiteX30" fmla="*/ 847149 w 1732244"/>
                  <a:gd name="connsiteY30"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437106 w 1732244"/>
                  <a:gd name="connsiteY28" fmla="*/ 216931 h 4155613"/>
                  <a:gd name="connsiteX29" fmla="*/ 847149 w 1732244"/>
                  <a:gd name="connsiteY29"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437106 w 1732244"/>
                  <a:gd name="connsiteY27" fmla="*/ 216931 h 4155613"/>
                  <a:gd name="connsiteX28" fmla="*/ 847149 w 1732244"/>
                  <a:gd name="connsiteY28"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437106 w 1732244"/>
                  <a:gd name="connsiteY26" fmla="*/ 216931 h 4155613"/>
                  <a:gd name="connsiteX27" fmla="*/ 847149 w 1732244"/>
                  <a:gd name="connsiteY27"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102213 w 1728874"/>
                  <a:gd name="connsiteY18" fmla="*/ 3727002 h 4155613"/>
                  <a:gd name="connsiteX19" fmla="*/ 99306 w 1728874"/>
                  <a:gd name="connsiteY19" fmla="*/ 3055233 h 4155613"/>
                  <a:gd name="connsiteX20" fmla="*/ 99306 w 1728874"/>
                  <a:gd name="connsiteY20" fmla="*/ 2616109 h 4155613"/>
                  <a:gd name="connsiteX21" fmla="*/ 55683 w 1728874"/>
                  <a:gd name="connsiteY21" fmla="*/ 2081019 h 4155613"/>
                  <a:gd name="connsiteX22" fmla="*/ 431 w 1728874"/>
                  <a:gd name="connsiteY22" fmla="*/ 1322008 h 4155613"/>
                  <a:gd name="connsiteX23" fmla="*/ 87128 w 1728874"/>
                  <a:gd name="connsiteY23" fmla="*/ 773195 h 4155613"/>
                  <a:gd name="connsiteX24" fmla="*/ 433736 w 1728874"/>
                  <a:gd name="connsiteY24" fmla="*/ 216931 h 4155613"/>
                  <a:gd name="connsiteX25" fmla="*/ 843779 w 1728874"/>
                  <a:gd name="connsiteY25"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99306 w 1728874"/>
                  <a:gd name="connsiteY18" fmla="*/ 3055233 h 4155613"/>
                  <a:gd name="connsiteX19" fmla="*/ 99306 w 1728874"/>
                  <a:gd name="connsiteY19" fmla="*/ 2616109 h 4155613"/>
                  <a:gd name="connsiteX20" fmla="*/ 55683 w 1728874"/>
                  <a:gd name="connsiteY20" fmla="*/ 2081019 h 4155613"/>
                  <a:gd name="connsiteX21" fmla="*/ 431 w 1728874"/>
                  <a:gd name="connsiteY21" fmla="*/ 1322008 h 4155613"/>
                  <a:gd name="connsiteX22" fmla="*/ 87128 w 1728874"/>
                  <a:gd name="connsiteY22" fmla="*/ 773195 h 4155613"/>
                  <a:gd name="connsiteX23" fmla="*/ 433736 w 1728874"/>
                  <a:gd name="connsiteY23" fmla="*/ 216931 h 4155613"/>
                  <a:gd name="connsiteX24" fmla="*/ 843779 w 1728874"/>
                  <a:gd name="connsiteY24" fmla="*/ 27903 h 4155613"/>
                  <a:gd name="connsiteX0" fmla="*/ 843779 w 1728874"/>
                  <a:gd name="connsiteY0" fmla="*/ 27903 h 4147277"/>
                  <a:gd name="connsiteX1" fmla="*/ 1355604 w 1728874"/>
                  <a:gd name="connsiteY1" fmla="*/ 19180 h 4147277"/>
                  <a:gd name="connsiteX2" fmla="*/ 1599884 w 1728874"/>
                  <a:gd name="connsiteY2" fmla="*/ 202389 h 4147277"/>
                  <a:gd name="connsiteX3" fmla="*/ 1687127 w 1728874"/>
                  <a:gd name="connsiteY3" fmla="*/ 475750 h 4147277"/>
                  <a:gd name="connsiteX4" fmla="*/ 1724931 w 1728874"/>
                  <a:gd name="connsiteY4" fmla="*/ 1022472 h 4147277"/>
                  <a:gd name="connsiteX5" fmla="*/ 1658046 w 1728874"/>
                  <a:gd name="connsiteY5" fmla="*/ 1423790 h 4147277"/>
                  <a:gd name="connsiteX6" fmla="*/ 1492283 w 1728874"/>
                  <a:gd name="connsiteY6" fmla="*/ 1819291 h 4147277"/>
                  <a:gd name="connsiteX7" fmla="*/ 1489376 w 1728874"/>
                  <a:gd name="connsiteY7" fmla="*/ 1825107 h 4147277"/>
                  <a:gd name="connsiteX8" fmla="*/ 1352036 w 1728874"/>
                  <a:gd name="connsiteY8" fmla="*/ 2401899 h 4147277"/>
                  <a:gd name="connsiteX9" fmla="*/ 1361276 w 1728874"/>
                  <a:gd name="connsiteY9" fmla="*/ 2791078 h 4147277"/>
                  <a:gd name="connsiteX10" fmla="*/ 1364327 w 1728874"/>
                  <a:gd name="connsiteY10" fmla="*/ 2787688 h 4147277"/>
                  <a:gd name="connsiteX11" fmla="*/ 1375959 w 1728874"/>
                  <a:gd name="connsiteY11" fmla="*/ 3238442 h 4147277"/>
                  <a:gd name="connsiteX12" fmla="*/ 1378869 w 1728874"/>
                  <a:gd name="connsiteY12" fmla="*/ 3764809 h 4147277"/>
                  <a:gd name="connsiteX13" fmla="*/ 1271268 w 1728874"/>
                  <a:gd name="connsiteY13" fmla="*/ 3980008 h 4147277"/>
                  <a:gd name="connsiteX14" fmla="*/ 872860 w 1728874"/>
                  <a:gd name="connsiteY14" fmla="*/ 4145768 h 4147277"/>
                  <a:gd name="connsiteX15" fmla="*/ 262160 w 1728874"/>
                  <a:gd name="connsiteY15" fmla="*/ 4046893 h 4147277"/>
                  <a:gd name="connsiteX16" fmla="*/ 108029 w 1728874"/>
                  <a:gd name="connsiteY16" fmla="*/ 3799706 h 4147277"/>
                  <a:gd name="connsiteX17" fmla="*/ 99306 w 1728874"/>
                  <a:gd name="connsiteY17" fmla="*/ 3055233 h 4147277"/>
                  <a:gd name="connsiteX18" fmla="*/ 99306 w 1728874"/>
                  <a:gd name="connsiteY18" fmla="*/ 2616109 h 4147277"/>
                  <a:gd name="connsiteX19" fmla="*/ 55683 w 1728874"/>
                  <a:gd name="connsiteY19" fmla="*/ 2081019 h 4147277"/>
                  <a:gd name="connsiteX20" fmla="*/ 431 w 1728874"/>
                  <a:gd name="connsiteY20" fmla="*/ 1322008 h 4147277"/>
                  <a:gd name="connsiteX21" fmla="*/ 87128 w 1728874"/>
                  <a:gd name="connsiteY21" fmla="*/ 773195 h 4147277"/>
                  <a:gd name="connsiteX22" fmla="*/ 433736 w 1728874"/>
                  <a:gd name="connsiteY22" fmla="*/ 216931 h 4147277"/>
                  <a:gd name="connsiteX23" fmla="*/ 843779 w 1728874"/>
                  <a:gd name="connsiteY23" fmla="*/ 27903 h 4147277"/>
                  <a:gd name="connsiteX0" fmla="*/ 843779 w 1728874"/>
                  <a:gd name="connsiteY0" fmla="*/ 27903 h 4150771"/>
                  <a:gd name="connsiteX1" fmla="*/ 1355604 w 1728874"/>
                  <a:gd name="connsiteY1" fmla="*/ 19180 h 4150771"/>
                  <a:gd name="connsiteX2" fmla="*/ 1599884 w 1728874"/>
                  <a:gd name="connsiteY2" fmla="*/ 202389 h 4150771"/>
                  <a:gd name="connsiteX3" fmla="*/ 1687127 w 1728874"/>
                  <a:gd name="connsiteY3" fmla="*/ 475750 h 4150771"/>
                  <a:gd name="connsiteX4" fmla="*/ 1724931 w 1728874"/>
                  <a:gd name="connsiteY4" fmla="*/ 1022472 h 4150771"/>
                  <a:gd name="connsiteX5" fmla="*/ 1658046 w 1728874"/>
                  <a:gd name="connsiteY5" fmla="*/ 1423790 h 4150771"/>
                  <a:gd name="connsiteX6" fmla="*/ 1492283 w 1728874"/>
                  <a:gd name="connsiteY6" fmla="*/ 1819291 h 4150771"/>
                  <a:gd name="connsiteX7" fmla="*/ 1489376 w 1728874"/>
                  <a:gd name="connsiteY7" fmla="*/ 1825107 h 4150771"/>
                  <a:gd name="connsiteX8" fmla="*/ 1352036 w 1728874"/>
                  <a:gd name="connsiteY8" fmla="*/ 2401899 h 4150771"/>
                  <a:gd name="connsiteX9" fmla="*/ 1361276 w 1728874"/>
                  <a:gd name="connsiteY9" fmla="*/ 2791078 h 4150771"/>
                  <a:gd name="connsiteX10" fmla="*/ 1364327 w 1728874"/>
                  <a:gd name="connsiteY10" fmla="*/ 2787688 h 4150771"/>
                  <a:gd name="connsiteX11" fmla="*/ 1375959 w 1728874"/>
                  <a:gd name="connsiteY11" fmla="*/ 3238442 h 4150771"/>
                  <a:gd name="connsiteX12" fmla="*/ 1378869 w 1728874"/>
                  <a:gd name="connsiteY12" fmla="*/ 3764809 h 4150771"/>
                  <a:gd name="connsiteX13" fmla="*/ 1271268 w 1728874"/>
                  <a:gd name="connsiteY13" fmla="*/ 3980008 h 4150771"/>
                  <a:gd name="connsiteX14" fmla="*/ 872860 w 1728874"/>
                  <a:gd name="connsiteY14" fmla="*/ 4145768 h 4150771"/>
                  <a:gd name="connsiteX15" fmla="*/ 262160 w 1728874"/>
                  <a:gd name="connsiteY15" fmla="*/ 4046893 h 4150771"/>
                  <a:gd name="connsiteX16" fmla="*/ 108029 w 1728874"/>
                  <a:gd name="connsiteY16" fmla="*/ 3799706 h 4150771"/>
                  <a:gd name="connsiteX17" fmla="*/ 99306 w 1728874"/>
                  <a:gd name="connsiteY17" fmla="*/ 3055233 h 4150771"/>
                  <a:gd name="connsiteX18" fmla="*/ 99306 w 1728874"/>
                  <a:gd name="connsiteY18" fmla="*/ 2616109 h 4150771"/>
                  <a:gd name="connsiteX19" fmla="*/ 55683 w 1728874"/>
                  <a:gd name="connsiteY19" fmla="*/ 2081019 h 4150771"/>
                  <a:gd name="connsiteX20" fmla="*/ 431 w 1728874"/>
                  <a:gd name="connsiteY20" fmla="*/ 1322008 h 4150771"/>
                  <a:gd name="connsiteX21" fmla="*/ 87128 w 1728874"/>
                  <a:gd name="connsiteY21" fmla="*/ 773195 h 4150771"/>
                  <a:gd name="connsiteX22" fmla="*/ 433736 w 1728874"/>
                  <a:gd name="connsiteY22" fmla="*/ 216931 h 4150771"/>
                  <a:gd name="connsiteX23" fmla="*/ 843779 w 1728874"/>
                  <a:gd name="connsiteY23" fmla="*/ 27903 h 4150771"/>
                  <a:gd name="connsiteX0" fmla="*/ 843779 w 1728874"/>
                  <a:gd name="connsiteY0" fmla="*/ 27903 h 4159554"/>
                  <a:gd name="connsiteX1" fmla="*/ 1355604 w 1728874"/>
                  <a:gd name="connsiteY1" fmla="*/ 19180 h 4159554"/>
                  <a:gd name="connsiteX2" fmla="*/ 1599884 w 1728874"/>
                  <a:gd name="connsiteY2" fmla="*/ 202389 h 4159554"/>
                  <a:gd name="connsiteX3" fmla="*/ 1687127 w 1728874"/>
                  <a:gd name="connsiteY3" fmla="*/ 475750 h 4159554"/>
                  <a:gd name="connsiteX4" fmla="*/ 1724931 w 1728874"/>
                  <a:gd name="connsiteY4" fmla="*/ 1022472 h 4159554"/>
                  <a:gd name="connsiteX5" fmla="*/ 1658046 w 1728874"/>
                  <a:gd name="connsiteY5" fmla="*/ 1423790 h 4159554"/>
                  <a:gd name="connsiteX6" fmla="*/ 1492283 w 1728874"/>
                  <a:gd name="connsiteY6" fmla="*/ 1819291 h 4159554"/>
                  <a:gd name="connsiteX7" fmla="*/ 1489376 w 1728874"/>
                  <a:gd name="connsiteY7" fmla="*/ 1825107 h 4159554"/>
                  <a:gd name="connsiteX8" fmla="*/ 1352036 w 1728874"/>
                  <a:gd name="connsiteY8" fmla="*/ 2401899 h 4159554"/>
                  <a:gd name="connsiteX9" fmla="*/ 1361276 w 1728874"/>
                  <a:gd name="connsiteY9" fmla="*/ 2791078 h 4159554"/>
                  <a:gd name="connsiteX10" fmla="*/ 1364327 w 1728874"/>
                  <a:gd name="connsiteY10" fmla="*/ 2787688 h 4159554"/>
                  <a:gd name="connsiteX11" fmla="*/ 1375959 w 1728874"/>
                  <a:gd name="connsiteY11" fmla="*/ 3238442 h 4159554"/>
                  <a:gd name="connsiteX12" fmla="*/ 1378869 w 1728874"/>
                  <a:gd name="connsiteY12" fmla="*/ 3764809 h 4159554"/>
                  <a:gd name="connsiteX13" fmla="*/ 1271268 w 1728874"/>
                  <a:gd name="connsiteY13" fmla="*/ 3980008 h 4159554"/>
                  <a:gd name="connsiteX14" fmla="*/ 872860 w 1728874"/>
                  <a:gd name="connsiteY14" fmla="*/ 4145768 h 4159554"/>
                  <a:gd name="connsiteX15" fmla="*/ 316480 w 1728874"/>
                  <a:gd name="connsiteY15" fmla="*/ 4074053 h 4159554"/>
                  <a:gd name="connsiteX16" fmla="*/ 108029 w 1728874"/>
                  <a:gd name="connsiteY16" fmla="*/ 3799706 h 4159554"/>
                  <a:gd name="connsiteX17" fmla="*/ 99306 w 1728874"/>
                  <a:gd name="connsiteY17" fmla="*/ 3055233 h 4159554"/>
                  <a:gd name="connsiteX18" fmla="*/ 99306 w 1728874"/>
                  <a:gd name="connsiteY18" fmla="*/ 2616109 h 4159554"/>
                  <a:gd name="connsiteX19" fmla="*/ 55683 w 1728874"/>
                  <a:gd name="connsiteY19" fmla="*/ 2081019 h 4159554"/>
                  <a:gd name="connsiteX20" fmla="*/ 431 w 1728874"/>
                  <a:gd name="connsiteY20" fmla="*/ 1322008 h 4159554"/>
                  <a:gd name="connsiteX21" fmla="*/ 87128 w 1728874"/>
                  <a:gd name="connsiteY21" fmla="*/ 773195 h 4159554"/>
                  <a:gd name="connsiteX22" fmla="*/ 433736 w 1728874"/>
                  <a:gd name="connsiteY22" fmla="*/ 216931 h 4159554"/>
                  <a:gd name="connsiteX23" fmla="*/ 843779 w 1728874"/>
                  <a:gd name="connsiteY23" fmla="*/ 27903 h 4159554"/>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2306"/>
                  <a:gd name="connsiteX1" fmla="*/ 1355604 w 1728874"/>
                  <a:gd name="connsiteY1" fmla="*/ 19180 h 4172306"/>
                  <a:gd name="connsiteX2" fmla="*/ 1599884 w 1728874"/>
                  <a:gd name="connsiteY2" fmla="*/ 202389 h 4172306"/>
                  <a:gd name="connsiteX3" fmla="*/ 1687127 w 1728874"/>
                  <a:gd name="connsiteY3" fmla="*/ 475750 h 4172306"/>
                  <a:gd name="connsiteX4" fmla="*/ 1724931 w 1728874"/>
                  <a:gd name="connsiteY4" fmla="*/ 1022472 h 4172306"/>
                  <a:gd name="connsiteX5" fmla="*/ 1658046 w 1728874"/>
                  <a:gd name="connsiteY5" fmla="*/ 1423790 h 4172306"/>
                  <a:gd name="connsiteX6" fmla="*/ 1492283 w 1728874"/>
                  <a:gd name="connsiteY6" fmla="*/ 1819291 h 4172306"/>
                  <a:gd name="connsiteX7" fmla="*/ 1489376 w 1728874"/>
                  <a:gd name="connsiteY7" fmla="*/ 1825107 h 4172306"/>
                  <a:gd name="connsiteX8" fmla="*/ 1352036 w 1728874"/>
                  <a:gd name="connsiteY8" fmla="*/ 2401899 h 4172306"/>
                  <a:gd name="connsiteX9" fmla="*/ 1361276 w 1728874"/>
                  <a:gd name="connsiteY9" fmla="*/ 2791078 h 4172306"/>
                  <a:gd name="connsiteX10" fmla="*/ 1364327 w 1728874"/>
                  <a:gd name="connsiteY10" fmla="*/ 2787688 h 4172306"/>
                  <a:gd name="connsiteX11" fmla="*/ 1375959 w 1728874"/>
                  <a:gd name="connsiteY11" fmla="*/ 3238442 h 4172306"/>
                  <a:gd name="connsiteX12" fmla="*/ 1378869 w 1728874"/>
                  <a:gd name="connsiteY12" fmla="*/ 3764809 h 4172306"/>
                  <a:gd name="connsiteX13" fmla="*/ 900020 w 1728874"/>
                  <a:gd name="connsiteY13" fmla="*/ 4154822 h 4172306"/>
                  <a:gd name="connsiteX14" fmla="*/ 316480 w 1728874"/>
                  <a:gd name="connsiteY14" fmla="*/ 4074053 h 4172306"/>
                  <a:gd name="connsiteX15" fmla="*/ 108029 w 1728874"/>
                  <a:gd name="connsiteY15" fmla="*/ 3799706 h 4172306"/>
                  <a:gd name="connsiteX16" fmla="*/ 99306 w 1728874"/>
                  <a:gd name="connsiteY16" fmla="*/ 3055233 h 4172306"/>
                  <a:gd name="connsiteX17" fmla="*/ 99306 w 1728874"/>
                  <a:gd name="connsiteY17" fmla="*/ 2616109 h 4172306"/>
                  <a:gd name="connsiteX18" fmla="*/ 55683 w 1728874"/>
                  <a:gd name="connsiteY18" fmla="*/ 2081019 h 4172306"/>
                  <a:gd name="connsiteX19" fmla="*/ 431 w 1728874"/>
                  <a:gd name="connsiteY19" fmla="*/ 1322008 h 4172306"/>
                  <a:gd name="connsiteX20" fmla="*/ 87128 w 1728874"/>
                  <a:gd name="connsiteY20" fmla="*/ 773195 h 4172306"/>
                  <a:gd name="connsiteX21" fmla="*/ 433736 w 1728874"/>
                  <a:gd name="connsiteY21" fmla="*/ 216931 h 4172306"/>
                  <a:gd name="connsiteX22" fmla="*/ 843779 w 1728874"/>
                  <a:gd name="connsiteY22" fmla="*/ 27903 h 4172306"/>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8874" h="4158005">
                    <a:moveTo>
                      <a:pt x="843779" y="27903"/>
                    </a:moveTo>
                    <a:cubicBezTo>
                      <a:pt x="997424" y="-5055"/>
                      <a:pt x="1229587" y="-9901"/>
                      <a:pt x="1355604" y="19180"/>
                    </a:cubicBezTo>
                    <a:cubicBezTo>
                      <a:pt x="1481621" y="48261"/>
                      <a:pt x="1547538" y="103514"/>
                      <a:pt x="1599884" y="202389"/>
                    </a:cubicBezTo>
                    <a:cubicBezTo>
                      <a:pt x="1646414" y="286725"/>
                      <a:pt x="1666769" y="382691"/>
                      <a:pt x="1687127" y="475750"/>
                    </a:cubicBezTo>
                    <a:cubicBezTo>
                      <a:pt x="1722024" y="656052"/>
                      <a:pt x="1736563" y="839264"/>
                      <a:pt x="1724931" y="1022472"/>
                    </a:cubicBezTo>
                    <a:cubicBezTo>
                      <a:pt x="1719114" y="1159154"/>
                      <a:pt x="1698759" y="1292927"/>
                      <a:pt x="1658046" y="1423790"/>
                    </a:cubicBezTo>
                    <a:cubicBezTo>
                      <a:pt x="1619271" y="1556593"/>
                      <a:pt x="1520395" y="1752405"/>
                      <a:pt x="1492283" y="1819291"/>
                    </a:cubicBezTo>
                    <a:cubicBezTo>
                      <a:pt x="1492283" y="1822200"/>
                      <a:pt x="1489376" y="1822200"/>
                      <a:pt x="1489376" y="1825107"/>
                    </a:cubicBezTo>
                    <a:cubicBezTo>
                      <a:pt x="1425398" y="2002502"/>
                      <a:pt x="1369484" y="2212871"/>
                      <a:pt x="1352036" y="2401899"/>
                    </a:cubicBezTo>
                    <a:lnTo>
                      <a:pt x="1361276" y="2791078"/>
                    </a:lnTo>
                    <a:lnTo>
                      <a:pt x="1364327" y="2787688"/>
                    </a:lnTo>
                    <a:cubicBezTo>
                      <a:pt x="1378869" y="2938909"/>
                      <a:pt x="1373052" y="3090130"/>
                      <a:pt x="1375959" y="3238442"/>
                    </a:cubicBezTo>
                    <a:cubicBezTo>
                      <a:pt x="1375959" y="3412928"/>
                      <a:pt x="1435760" y="3602384"/>
                      <a:pt x="1378869" y="3764809"/>
                    </a:cubicBezTo>
                    <a:cubicBezTo>
                      <a:pt x="1290492" y="4017127"/>
                      <a:pt x="1095192" y="4139495"/>
                      <a:pt x="900020" y="4154822"/>
                    </a:cubicBezTo>
                    <a:cubicBezTo>
                      <a:pt x="716172" y="4169260"/>
                      <a:pt x="448479" y="4133239"/>
                      <a:pt x="316480" y="4074053"/>
                    </a:cubicBezTo>
                    <a:cubicBezTo>
                      <a:pt x="184482" y="4014867"/>
                      <a:pt x="122571" y="3904397"/>
                      <a:pt x="108029" y="3799706"/>
                    </a:cubicBezTo>
                    <a:cubicBezTo>
                      <a:pt x="80887" y="3634429"/>
                      <a:pt x="100760" y="3252499"/>
                      <a:pt x="99306" y="3055233"/>
                    </a:cubicBezTo>
                    <a:cubicBezTo>
                      <a:pt x="102213" y="2909828"/>
                      <a:pt x="105122" y="2761514"/>
                      <a:pt x="99306" y="2616109"/>
                    </a:cubicBezTo>
                    <a:cubicBezTo>
                      <a:pt x="93490" y="2435807"/>
                      <a:pt x="81858" y="2258415"/>
                      <a:pt x="55683" y="2081019"/>
                    </a:cubicBezTo>
                    <a:cubicBezTo>
                      <a:pt x="39204" y="1865336"/>
                      <a:pt x="-4810" y="1539979"/>
                      <a:pt x="431" y="1322008"/>
                    </a:cubicBezTo>
                    <a:cubicBezTo>
                      <a:pt x="11335" y="1136615"/>
                      <a:pt x="38599" y="952860"/>
                      <a:pt x="87128" y="773195"/>
                    </a:cubicBezTo>
                    <a:cubicBezTo>
                      <a:pt x="130237" y="560614"/>
                      <a:pt x="263879" y="402352"/>
                      <a:pt x="433736" y="216931"/>
                    </a:cubicBezTo>
                    <a:cubicBezTo>
                      <a:pt x="558785" y="129688"/>
                      <a:pt x="692558" y="62800"/>
                      <a:pt x="843779" y="27903"/>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BE9E468-2B55-4FBC-BC22-B856748C48EC}"/>
                  </a:ext>
                </a:extLst>
              </p:cNvPr>
              <p:cNvSpPr/>
              <p:nvPr/>
            </p:nvSpPr>
            <p:spPr>
              <a:xfrm>
                <a:off x="5887913" y="472029"/>
                <a:ext cx="370016" cy="583487"/>
              </a:xfrm>
              <a:custGeom>
                <a:avLst/>
                <a:gdLst>
                  <a:gd name="connsiteX0" fmla="*/ 400769 w 495300"/>
                  <a:gd name="connsiteY0" fmla="*/ 708331 h 781050"/>
                  <a:gd name="connsiteX1" fmla="*/ 359811 w 495300"/>
                  <a:gd name="connsiteY1" fmla="*/ 757861 h 781050"/>
                  <a:gd name="connsiteX2" fmla="*/ 318854 w 495300"/>
                  <a:gd name="connsiteY2" fmla="*/ 782626 h 781050"/>
                  <a:gd name="connsiteX3" fmla="*/ 299804 w 495300"/>
                  <a:gd name="connsiteY3" fmla="*/ 778816 h 781050"/>
                  <a:gd name="connsiteX4" fmla="*/ 283611 w 495300"/>
                  <a:gd name="connsiteY4" fmla="*/ 735954 h 781050"/>
                  <a:gd name="connsiteX5" fmla="*/ 319806 w 495300"/>
                  <a:gd name="connsiteY5" fmla="*/ 675946 h 781050"/>
                  <a:gd name="connsiteX6" fmla="*/ 396959 w 495300"/>
                  <a:gd name="connsiteY6" fmla="*/ 586411 h 781050"/>
                  <a:gd name="connsiteX7" fmla="*/ 404579 w 495300"/>
                  <a:gd name="connsiteY7" fmla="*/ 574981 h 781050"/>
                  <a:gd name="connsiteX8" fmla="*/ 426486 w 495300"/>
                  <a:gd name="connsiteY8" fmla="*/ 528309 h 781050"/>
                  <a:gd name="connsiteX9" fmla="*/ 436011 w 495300"/>
                  <a:gd name="connsiteY9" fmla="*/ 469254 h 781050"/>
                  <a:gd name="connsiteX10" fmla="*/ 444584 w 495300"/>
                  <a:gd name="connsiteY10" fmla="*/ 393054 h 781050"/>
                  <a:gd name="connsiteX11" fmla="*/ 439822 w 495300"/>
                  <a:gd name="connsiteY11" fmla="*/ 346381 h 781050"/>
                  <a:gd name="connsiteX12" fmla="*/ 338856 w 495300"/>
                  <a:gd name="connsiteY12" fmla="*/ 114924 h 781050"/>
                  <a:gd name="connsiteX13" fmla="*/ 319806 w 495300"/>
                  <a:gd name="connsiteY13" fmla="*/ 111114 h 781050"/>
                  <a:gd name="connsiteX14" fmla="*/ 109304 w 495300"/>
                  <a:gd name="connsiteY14" fmla="*/ 287326 h 781050"/>
                  <a:gd name="connsiteX15" fmla="*/ 29294 w 495300"/>
                  <a:gd name="connsiteY15" fmla="*/ 421629 h 781050"/>
                  <a:gd name="connsiteX16" fmla="*/ 27389 w 495300"/>
                  <a:gd name="connsiteY16" fmla="*/ 429249 h 781050"/>
                  <a:gd name="connsiteX17" fmla="*/ 36914 w 495300"/>
                  <a:gd name="connsiteY17" fmla="*/ 531166 h 781050"/>
                  <a:gd name="connsiteX18" fmla="*/ 60726 w 495300"/>
                  <a:gd name="connsiteY18" fmla="*/ 590221 h 781050"/>
                  <a:gd name="connsiteX19" fmla="*/ 105494 w 495300"/>
                  <a:gd name="connsiteY19" fmla="*/ 690234 h 781050"/>
                  <a:gd name="connsiteX20" fmla="*/ 105494 w 495300"/>
                  <a:gd name="connsiteY20" fmla="*/ 723571 h 781050"/>
                  <a:gd name="connsiteX21" fmla="*/ 71204 w 495300"/>
                  <a:gd name="connsiteY21" fmla="*/ 736906 h 781050"/>
                  <a:gd name="connsiteX22" fmla="*/ 54059 w 495300"/>
                  <a:gd name="connsiteY22" fmla="*/ 718809 h 781050"/>
                  <a:gd name="connsiteX23" fmla="*/ 26436 w 495300"/>
                  <a:gd name="connsiteY23" fmla="*/ 644514 h 781050"/>
                  <a:gd name="connsiteX24" fmla="*/ 12149 w 495300"/>
                  <a:gd name="connsiteY24" fmla="*/ 561646 h 781050"/>
                  <a:gd name="connsiteX25" fmla="*/ 7386 w 495300"/>
                  <a:gd name="connsiteY25" fmla="*/ 456871 h 781050"/>
                  <a:gd name="connsiteX26" fmla="*/ 16911 w 495300"/>
                  <a:gd name="connsiteY26" fmla="*/ 353049 h 781050"/>
                  <a:gd name="connsiteX27" fmla="*/ 64536 w 495300"/>
                  <a:gd name="connsiteY27" fmla="*/ 224461 h 781050"/>
                  <a:gd name="connsiteX28" fmla="*/ 137879 w 495300"/>
                  <a:gd name="connsiteY28" fmla="*/ 142546 h 781050"/>
                  <a:gd name="connsiteX29" fmla="*/ 277897 w 495300"/>
                  <a:gd name="connsiteY29" fmla="*/ 33961 h 781050"/>
                  <a:gd name="connsiteX30" fmla="*/ 338856 w 495300"/>
                  <a:gd name="connsiteY30" fmla="*/ 8244 h 781050"/>
                  <a:gd name="connsiteX31" fmla="*/ 349334 w 495300"/>
                  <a:gd name="connsiteY31" fmla="*/ 8244 h 781050"/>
                  <a:gd name="connsiteX32" fmla="*/ 449347 w 495300"/>
                  <a:gd name="connsiteY32" fmla="*/ 105399 h 781050"/>
                  <a:gd name="connsiteX33" fmla="*/ 491256 w 495300"/>
                  <a:gd name="connsiteY33" fmla="*/ 229224 h 781050"/>
                  <a:gd name="connsiteX34" fmla="*/ 496019 w 495300"/>
                  <a:gd name="connsiteY34" fmla="*/ 270181 h 781050"/>
                  <a:gd name="connsiteX35" fmla="*/ 496972 w 495300"/>
                  <a:gd name="connsiteY35" fmla="*/ 336856 h 781050"/>
                  <a:gd name="connsiteX36" fmla="*/ 481731 w 495300"/>
                  <a:gd name="connsiteY36" fmla="*/ 471159 h 781050"/>
                  <a:gd name="connsiteX37" fmla="*/ 444584 w 495300"/>
                  <a:gd name="connsiteY37" fmla="*/ 624511 h 781050"/>
                  <a:gd name="connsiteX38" fmla="*/ 400769 w 495300"/>
                  <a:gd name="connsiteY38" fmla="*/ 708331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781050">
                    <a:moveTo>
                      <a:pt x="400769" y="708331"/>
                    </a:moveTo>
                    <a:cubicBezTo>
                      <a:pt x="387434" y="724524"/>
                      <a:pt x="373147" y="740716"/>
                      <a:pt x="359811" y="757861"/>
                    </a:cubicBezTo>
                    <a:cubicBezTo>
                      <a:pt x="349334" y="771196"/>
                      <a:pt x="335999" y="779769"/>
                      <a:pt x="318854" y="782626"/>
                    </a:cubicBezTo>
                    <a:cubicBezTo>
                      <a:pt x="312186" y="783579"/>
                      <a:pt x="305519" y="782626"/>
                      <a:pt x="299804" y="778816"/>
                    </a:cubicBezTo>
                    <a:cubicBezTo>
                      <a:pt x="287422" y="769291"/>
                      <a:pt x="277897" y="754051"/>
                      <a:pt x="283611" y="735954"/>
                    </a:cubicBezTo>
                    <a:cubicBezTo>
                      <a:pt x="290279" y="713094"/>
                      <a:pt x="304566" y="694044"/>
                      <a:pt x="319806" y="675946"/>
                    </a:cubicBezTo>
                    <a:cubicBezTo>
                      <a:pt x="345524" y="645466"/>
                      <a:pt x="373147" y="617844"/>
                      <a:pt x="396959" y="586411"/>
                    </a:cubicBezTo>
                    <a:cubicBezTo>
                      <a:pt x="399816" y="582601"/>
                      <a:pt x="401722" y="578791"/>
                      <a:pt x="404579" y="574981"/>
                    </a:cubicBezTo>
                    <a:cubicBezTo>
                      <a:pt x="415056" y="560694"/>
                      <a:pt x="422677" y="545454"/>
                      <a:pt x="426486" y="528309"/>
                    </a:cubicBezTo>
                    <a:cubicBezTo>
                      <a:pt x="430297" y="508306"/>
                      <a:pt x="434106" y="489256"/>
                      <a:pt x="436011" y="469254"/>
                    </a:cubicBezTo>
                    <a:cubicBezTo>
                      <a:pt x="438869" y="443536"/>
                      <a:pt x="441727" y="418771"/>
                      <a:pt x="444584" y="393054"/>
                    </a:cubicBezTo>
                    <a:cubicBezTo>
                      <a:pt x="449347" y="376861"/>
                      <a:pt x="443631" y="361621"/>
                      <a:pt x="439822" y="346381"/>
                    </a:cubicBezTo>
                    <a:cubicBezTo>
                      <a:pt x="418866" y="263514"/>
                      <a:pt x="386481" y="185409"/>
                      <a:pt x="338856" y="114924"/>
                    </a:cubicBezTo>
                    <a:cubicBezTo>
                      <a:pt x="331236" y="104446"/>
                      <a:pt x="331236" y="104446"/>
                      <a:pt x="319806" y="111114"/>
                    </a:cubicBezTo>
                    <a:cubicBezTo>
                      <a:pt x="240749" y="159691"/>
                      <a:pt x="169311" y="216841"/>
                      <a:pt x="109304" y="287326"/>
                    </a:cubicBezTo>
                    <a:cubicBezTo>
                      <a:pt x="75014" y="328284"/>
                      <a:pt x="47391" y="372099"/>
                      <a:pt x="29294" y="421629"/>
                    </a:cubicBezTo>
                    <a:cubicBezTo>
                      <a:pt x="28341" y="424486"/>
                      <a:pt x="27389" y="426391"/>
                      <a:pt x="27389" y="429249"/>
                    </a:cubicBezTo>
                    <a:cubicBezTo>
                      <a:pt x="29294" y="463539"/>
                      <a:pt x="31199" y="496876"/>
                      <a:pt x="36914" y="531166"/>
                    </a:cubicBezTo>
                    <a:cubicBezTo>
                      <a:pt x="40724" y="552121"/>
                      <a:pt x="47391" y="572124"/>
                      <a:pt x="60726" y="590221"/>
                    </a:cubicBezTo>
                    <a:cubicBezTo>
                      <a:pt x="81681" y="620701"/>
                      <a:pt x="96921" y="654039"/>
                      <a:pt x="105494" y="690234"/>
                    </a:cubicBezTo>
                    <a:cubicBezTo>
                      <a:pt x="108351" y="701664"/>
                      <a:pt x="108351" y="713094"/>
                      <a:pt x="105494" y="723571"/>
                    </a:cubicBezTo>
                    <a:cubicBezTo>
                      <a:pt x="101684" y="738811"/>
                      <a:pt x="84539" y="745479"/>
                      <a:pt x="71204" y="736906"/>
                    </a:cubicBezTo>
                    <a:cubicBezTo>
                      <a:pt x="63584" y="732144"/>
                      <a:pt x="58821" y="725476"/>
                      <a:pt x="54059" y="718809"/>
                    </a:cubicBezTo>
                    <a:cubicBezTo>
                      <a:pt x="40724" y="695949"/>
                      <a:pt x="32151" y="670231"/>
                      <a:pt x="26436" y="644514"/>
                    </a:cubicBezTo>
                    <a:cubicBezTo>
                      <a:pt x="20721" y="616891"/>
                      <a:pt x="15006" y="589269"/>
                      <a:pt x="12149" y="561646"/>
                    </a:cubicBezTo>
                    <a:cubicBezTo>
                      <a:pt x="8339" y="527356"/>
                      <a:pt x="6434" y="492114"/>
                      <a:pt x="7386" y="456871"/>
                    </a:cubicBezTo>
                    <a:cubicBezTo>
                      <a:pt x="8339" y="421629"/>
                      <a:pt x="11196" y="387339"/>
                      <a:pt x="16911" y="353049"/>
                    </a:cubicBezTo>
                    <a:cubicBezTo>
                      <a:pt x="25484" y="307329"/>
                      <a:pt x="36914" y="262561"/>
                      <a:pt x="64536" y="224461"/>
                    </a:cubicBezTo>
                    <a:cubicBezTo>
                      <a:pt x="86444" y="194934"/>
                      <a:pt x="111209" y="168264"/>
                      <a:pt x="137879" y="142546"/>
                    </a:cubicBezTo>
                    <a:cubicBezTo>
                      <a:pt x="179789" y="100636"/>
                      <a:pt x="225509" y="62536"/>
                      <a:pt x="277897" y="33961"/>
                    </a:cubicBezTo>
                    <a:cubicBezTo>
                      <a:pt x="296947" y="23484"/>
                      <a:pt x="316949" y="13959"/>
                      <a:pt x="338856" y="8244"/>
                    </a:cubicBezTo>
                    <a:cubicBezTo>
                      <a:pt x="342666" y="7291"/>
                      <a:pt x="345524" y="6339"/>
                      <a:pt x="349334" y="8244"/>
                    </a:cubicBezTo>
                    <a:cubicBezTo>
                      <a:pt x="393149" y="29199"/>
                      <a:pt x="424581" y="63489"/>
                      <a:pt x="449347" y="105399"/>
                    </a:cubicBezTo>
                    <a:cubicBezTo>
                      <a:pt x="471254" y="143499"/>
                      <a:pt x="484589" y="185409"/>
                      <a:pt x="491256" y="229224"/>
                    </a:cubicBezTo>
                    <a:cubicBezTo>
                      <a:pt x="493161" y="242559"/>
                      <a:pt x="495066" y="255894"/>
                      <a:pt x="496019" y="270181"/>
                    </a:cubicBezTo>
                    <a:cubicBezTo>
                      <a:pt x="497924" y="292089"/>
                      <a:pt x="497924" y="314949"/>
                      <a:pt x="496972" y="336856"/>
                    </a:cubicBezTo>
                    <a:cubicBezTo>
                      <a:pt x="495066" y="381624"/>
                      <a:pt x="490304" y="426391"/>
                      <a:pt x="481731" y="471159"/>
                    </a:cubicBezTo>
                    <a:cubicBezTo>
                      <a:pt x="471254" y="522594"/>
                      <a:pt x="458872" y="574029"/>
                      <a:pt x="444584" y="624511"/>
                    </a:cubicBezTo>
                    <a:cubicBezTo>
                      <a:pt x="435059" y="654039"/>
                      <a:pt x="421724" y="683566"/>
                      <a:pt x="400769" y="708331"/>
                    </a:cubicBezTo>
                    <a:close/>
                  </a:path>
                </a:pathLst>
              </a:custGeom>
              <a:solidFill>
                <a:schemeClr val="accent3"/>
              </a:solidFill>
              <a:ln w="9525" cap="flat">
                <a:noFill/>
                <a:prstDash val="solid"/>
                <a:miter/>
              </a:ln>
            </p:spPr>
            <p:txBody>
              <a:bodyPr rtlCol="0" anchor="ctr"/>
              <a:lstStyle/>
              <a:p>
                <a:endParaRPr lang="en-US"/>
              </a:p>
            </p:txBody>
          </p:sp>
        </p:grpSp>
        <p:grpSp>
          <p:nvGrpSpPr>
            <p:cNvPr id="70" name="Group 69">
              <a:extLst>
                <a:ext uri="{FF2B5EF4-FFF2-40B4-BE49-F238E27FC236}">
                  <a16:creationId xmlns:a16="http://schemas.microsoft.com/office/drawing/2014/main" id="{32F3E341-556F-4D8F-A4D0-5A4061F56EB2}"/>
                </a:ext>
              </a:extLst>
            </p:cNvPr>
            <p:cNvGrpSpPr/>
            <p:nvPr/>
          </p:nvGrpSpPr>
          <p:grpSpPr>
            <a:xfrm rot="20737142">
              <a:off x="6310944" y="-79408"/>
              <a:ext cx="423031" cy="1017405"/>
              <a:chOff x="6310944" y="-79408"/>
              <a:chExt cx="423031" cy="1017405"/>
            </a:xfrm>
          </p:grpSpPr>
          <p:sp>
            <p:nvSpPr>
              <p:cNvPr id="65" name="Freeform: Shape 64">
                <a:extLst>
                  <a:ext uri="{FF2B5EF4-FFF2-40B4-BE49-F238E27FC236}">
                    <a16:creationId xmlns:a16="http://schemas.microsoft.com/office/drawing/2014/main" id="{C0EA3B76-A405-4B94-B4E4-F9EE970440AA}"/>
                  </a:ext>
                </a:extLst>
              </p:cNvPr>
              <p:cNvSpPr/>
              <p:nvPr/>
            </p:nvSpPr>
            <p:spPr>
              <a:xfrm flipH="1">
                <a:off x="6310944" y="-79408"/>
                <a:ext cx="423031" cy="1017405"/>
              </a:xfrm>
              <a:custGeom>
                <a:avLst/>
                <a:gdLst>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587947 w 1732244"/>
                  <a:gd name="connsiteY10" fmla="*/ 1109058 h 4153492"/>
                  <a:gd name="connsiteX11" fmla="*/ 1451535 w 1732244"/>
                  <a:gd name="connsiteY11" fmla="*/ 1571536 h 4153492"/>
                  <a:gd name="connsiteX12" fmla="*/ 1481114 w 1732244"/>
                  <a:gd name="connsiteY12" fmla="*/ 1674674 h 4153492"/>
                  <a:gd name="connsiteX13" fmla="*/ 1495653 w 1732244"/>
                  <a:gd name="connsiteY13" fmla="*/ 1817170 h 4153492"/>
                  <a:gd name="connsiteX14" fmla="*/ 1492746 w 1732244"/>
                  <a:gd name="connsiteY14" fmla="*/ 1822986 h 4153492"/>
                  <a:gd name="connsiteX15" fmla="*/ 1373513 w 1732244"/>
                  <a:gd name="connsiteY15" fmla="*/ 2372618 h 4153492"/>
                  <a:gd name="connsiteX16" fmla="*/ 1364646 w 1732244"/>
                  <a:gd name="connsiteY16" fmla="*/ 2385917 h 4153492"/>
                  <a:gd name="connsiteX17" fmla="*/ 1364646 w 1732244"/>
                  <a:gd name="connsiteY17" fmla="*/ 2788957 h 4153492"/>
                  <a:gd name="connsiteX18" fmla="*/ 1367697 w 1732244"/>
                  <a:gd name="connsiteY18" fmla="*/ 2785567 h 4153492"/>
                  <a:gd name="connsiteX19" fmla="*/ 1379329 w 1732244"/>
                  <a:gd name="connsiteY19" fmla="*/ 3236321 h 4153492"/>
                  <a:gd name="connsiteX20" fmla="*/ 1382239 w 1732244"/>
                  <a:gd name="connsiteY20" fmla="*/ 3762688 h 4153492"/>
                  <a:gd name="connsiteX21" fmla="*/ 1274638 w 1732244"/>
                  <a:gd name="connsiteY21" fmla="*/ 3977887 h 4153492"/>
                  <a:gd name="connsiteX22" fmla="*/ 876230 w 1732244"/>
                  <a:gd name="connsiteY22" fmla="*/ 4143647 h 4153492"/>
                  <a:gd name="connsiteX23" fmla="*/ 538891 w 1732244"/>
                  <a:gd name="connsiteY23" fmla="*/ 4143647 h 4153492"/>
                  <a:gd name="connsiteX24" fmla="*/ 265530 w 1732244"/>
                  <a:gd name="connsiteY24" fmla="*/ 4044772 h 4153492"/>
                  <a:gd name="connsiteX25" fmla="*/ 111399 w 1732244"/>
                  <a:gd name="connsiteY25" fmla="*/ 3797585 h 4153492"/>
                  <a:gd name="connsiteX26" fmla="*/ 105583 w 1732244"/>
                  <a:gd name="connsiteY26" fmla="*/ 3724881 h 4153492"/>
                  <a:gd name="connsiteX27" fmla="*/ 102676 w 1732244"/>
                  <a:gd name="connsiteY27" fmla="*/ 3053112 h 4153492"/>
                  <a:gd name="connsiteX28" fmla="*/ 102676 w 1732244"/>
                  <a:gd name="connsiteY28" fmla="*/ 2613988 h 4153492"/>
                  <a:gd name="connsiteX29" fmla="*/ 59053 w 1732244"/>
                  <a:gd name="connsiteY29" fmla="*/ 2078898 h 4153492"/>
                  <a:gd name="connsiteX30" fmla="*/ 24156 w 1732244"/>
                  <a:gd name="connsiteY30" fmla="*/ 1843344 h 4153492"/>
                  <a:gd name="connsiteX31" fmla="*/ 3801 w 1732244"/>
                  <a:gd name="connsiteY31" fmla="*/ 1319887 h 4153492"/>
                  <a:gd name="connsiteX32" fmla="*/ 90498 w 1732244"/>
                  <a:gd name="connsiteY32" fmla="*/ 771074 h 4153492"/>
                  <a:gd name="connsiteX33" fmla="*/ 120632 w 1732244"/>
                  <a:gd name="connsiteY33" fmla="*/ 674829 h 4153492"/>
                  <a:gd name="connsiteX34" fmla="*/ 120632 w 1732244"/>
                  <a:gd name="connsiteY34" fmla="*/ 642369 h 4153492"/>
                  <a:gd name="connsiteX35" fmla="*/ 130796 w 1732244"/>
                  <a:gd name="connsiteY35" fmla="*/ 642369 h 4153492"/>
                  <a:gd name="connsiteX36" fmla="*/ 146296 w 1732244"/>
                  <a:gd name="connsiteY36" fmla="*/ 592863 h 4153492"/>
                  <a:gd name="connsiteX37" fmla="*/ 437106 w 1732244"/>
                  <a:gd name="connsiteY37" fmla="*/ 214810 h 4153492"/>
                  <a:gd name="connsiteX38" fmla="*/ 847149 w 1732244"/>
                  <a:gd name="connsiteY38" fmla="*/ 25782 h 4153492"/>
                  <a:gd name="connsiteX39" fmla="*/ 1014364 w 1732244"/>
                  <a:gd name="connsiteY39"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51535 w 1732244"/>
                  <a:gd name="connsiteY10" fmla="*/ 1571536 h 4153492"/>
                  <a:gd name="connsiteX11" fmla="*/ 1481114 w 1732244"/>
                  <a:gd name="connsiteY11" fmla="*/ 1674674 h 4153492"/>
                  <a:gd name="connsiteX12" fmla="*/ 1495653 w 1732244"/>
                  <a:gd name="connsiteY12" fmla="*/ 1817170 h 4153492"/>
                  <a:gd name="connsiteX13" fmla="*/ 1492746 w 1732244"/>
                  <a:gd name="connsiteY13" fmla="*/ 1822986 h 4153492"/>
                  <a:gd name="connsiteX14" fmla="*/ 1373513 w 1732244"/>
                  <a:gd name="connsiteY14" fmla="*/ 2372618 h 4153492"/>
                  <a:gd name="connsiteX15" fmla="*/ 1364646 w 1732244"/>
                  <a:gd name="connsiteY15" fmla="*/ 2385917 h 4153492"/>
                  <a:gd name="connsiteX16" fmla="*/ 1364646 w 1732244"/>
                  <a:gd name="connsiteY16" fmla="*/ 2788957 h 4153492"/>
                  <a:gd name="connsiteX17" fmla="*/ 1367697 w 1732244"/>
                  <a:gd name="connsiteY17" fmla="*/ 2785567 h 4153492"/>
                  <a:gd name="connsiteX18" fmla="*/ 1379329 w 1732244"/>
                  <a:gd name="connsiteY18" fmla="*/ 3236321 h 4153492"/>
                  <a:gd name="connsiteX19" fmla="*/ 1382239 w 1732244"/>
                  <a:gd name="connsiteY19" fmla="*/ 3762688 h 4153492"/>
                  <a:gd name="connsiteX20" fmla="*/ 1274638 w 1732244"/>
                  <a:gd name="connsiteY20" fmla="*/ 3977887 h 4153492"/>
                  <a:gd name="connsiteX21" fmla="*/ 876230 w 1732244"/>
                  <a:gd name="connsiteY21" fmla="*/ 4143647 h 4153492"/>
                  <a:gd name="connsiteX22" fmla="*/ 538891 w 1732244"/>
                  <a:gd name="connsiteY22" fmla="*/ 4143647 h 4153492"/>
                  <a:gd name="connsiteX23" fmla="*/ 265530 w 1732244"/>
                  <a:gd name="connsiteY23" fmla="*/ 4044772 h 4153492"/>
                  <a:gd name="connsiteX24" fmla="*/ 111399 w 1732244"/>
                  <a:gd name="connsiteY24" fmla="*/ 3797585 h 4153492"/>
                  <a:gd name="connsiteX25" fmla="*/ 105583 w 1732244"/>
                  <a:gd name="connsiteY25" fmla="*/ 3724881 h 4153492"/>
                  <a:gd name="connsiteX26" fmla="*/ 102676 w 1732244"/>
                  <a:gd name="connsiteY26" fmla="*/ 3053112 h 4153492"/>
                  <a:gd name="connsiteX27" fmla="*/ 102676 w 1732244"/>
                  <a:gd name="connsiteY27" fmla="*/ 2613988 h 4153492"/>
                  <a:gd name="connsiteX28" fmla="*/ 59053 w 1732244"/>
                  <a:gd name="connsiteY28" fmla="*/ 2078898 h 4153492"/>
                  <a:gd name="connsiteX29" fmla="*/ 24156 w 1732244"/>
                  <a:gd name="connsiteY29" fmla="*/ 1843344 h 4153492"/>
                  <a:gd name="connsiteX30" fmla="*/ 3801 w 1732244"/>
                  <a:gd name="connsiteY30" fmla="*/ 1319887 h 4153492"/>
                  <a:gd name="connsiteX31" fmla="*/ 90498 w 1732244"/>
                  <a:gd name="connsiteY31" fmla="*/ 771074 h 4153492"/>
                  <a:gd name="connsiteX32" fmla="*/ 120632 w 1732244"/>
                  <a:gd name="connsiteY32" fmla="*/ 674829 h 4153492"/>
                  <a:gd name="connsiteX33" fmla="*/ 120632 w 1732244"/>
                  <a:gd name="connsiteY33" fmla="*/ 642369 h 4153492"/>
                  <a:gd name="connsiteX34" fmla="*/ 130796 w 1732244"/>
                  <a:gd name="connsiteY34" fmla="*/ 642369 h 4153492"/>
                  <a:gd name="connsiteX35" fmla="*/ 146296 w 1732244"/>
                  <a:gd name="connsiteY35" fmla="*/ 592863 h 4153492"/>
                  <a:gd name="connsiteX36" fmla="*/ 437106 w 1732244"/>
                  <a:gd name="connsiteY36" fmla="*/ 214810 h 4153492"/>
                  <a:gd name="connsiteX37" fmla="*/ 847149 w 1732244"/>
                  <a:gd name="connsiteY37" fmla="*/ 25782 h 4153492"/>
                  <a:gd name="connsiteX38" fmla="*/ 1014364 w 1732244"/>
                  <a:gd name="connsiteY38"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81114 w 1732244"/>
                  <a:gd name="connsiteY10" fmla="*/ 1674674 h 4153492"/>
                  <a:gd name="connsiteX11" fmla="*/ 1495653 w 1732244"/>
                  <a:gd name="connsiteY11" fmla="*/ 1817170 h 4153492"/>
                  <a:gd name="connsiteX12" fmla="*/ 1492746 w 1732244"/>
                  <a:gd name="connsiteY12" fmla="*/ 1822986 h 4153492"/>
                  <a:gd name="connsiteX13" fmla="*/ 1373513 w 1732244"/>
                  <a:gd name="connsiteY13" fmla="*/ 2372618 h 4153492"/>
                  <a:gd name="connsiteX14" fmla="*/ 1364646 w 1732244"/>
                  <a:gd name="connsiteY14" fmla="*/ 2385917 h 4153492"/>
                  <a:gd name="connsiteX15" fmla="*/ 1364646 w 1732244"/>
                  <a:gd name="connsiteY15" fmla="*/ 2788957 h 4153492"/>
                  <a:gd name="connsiteX16" fmla="*/ 1367697 w 1732244"/>
                  <a:gd name="connsiteY16" fmla="*/ 2785567 h 4153492"/>
                  <a:gd name="connsiteX17" fmla="*/ 1379329 w 1732244"/>
                  <a:gd name="connsiteY17" fmla="*/ 3236321 h 4153492"/>
                  <a:gd name="connsiteX18" fmla="*/ 1382239 w 1732244"/>
                  <a:gd name="connsiteY18" fmla="*/ 3762688 h 4153492"/>
                  <a:gd name="connsiteX19" fmla="*/ 1274638 w 1732244"/>
                  <a:gd name="connsiteY19" fmla="*/ 3977887 h 4153492"/>
                  <a:gd name="connsiteX20" fmla="*/ 876230 w 1732244"/>
                  <a:gd name="connsiteY20" fmla="*/ 4143647 h 4153492"/>
                  <a:gd name="connsiteX21" fmla="*/ 538891 w 1732244"/>
                  <a:gd name="connsiteY21" fmla="*/ 4143647 h 4153492"/>
                  <a:gd name="connsiteX22" fmla="*/ 265530 w 1732244"/>
                  <a:gd name="connsiteY22" fmla="*/ 4044772 h 4153492"/>
                  <a:gd name="connsiteX23" fmla="*/ 111399 w 1732244"/>
                  <a:gd name="connsiteY23" fmla="*/ 3797585 h 4153492"/>
                  <a:gd name="connsiteX24" fmla="*/ 105583 w 1732244"/>
                  <a:gd name="connsiteY24" fmla="*/ 3724881 h 4153492"/>
                  <a:gd name="connsiteX25" fmla="*/ 102676 w 1732244"/>
                  <a:gd name="connsiteY25" fmla="*/ 3053112 h 4153492"/>
                  <a:gd name="connsiteX26" fmla="*/ 102676 w 1732244"/>
                  <a:gd name="connsiteY26" fmla="*/ 2613988 h 4153492"/>
                  <a:gd name="connsiteX27" fmla="*/ 59053 w 1732244"/>
                  <a:gd name="connsiteY27" fmla="*/ 2078898 h 4153492"/>
                  <a:gd name="connsiteX28" fmla="*/ 24156 w 1732244"/>
                  <a:gd name="connsiteY28" fmla="*/ 1843344 h 4153492"/>
                  <a:gd name="connsiteX29" fmla="*/ 3801 w 1732244"/>
                  <a:gd name="connsiteY29" fmla="*/ 1319887 h 4153492"/>
                  <a:gd name="connsiteX30" fmla="*/ 90498 w 1732244"/>
                  <a:gd name="connsiteY30" fmla="*/ 771074 h 4153492"/>
                  <a:gd name="connsiteX31" fmla="*/ 120632 w 1732244"/>
                  <a:gd name="connsiteY31" fmla="*/ 674829 h 4153492"/>
                  <a:gd name="connsiteX32" fmla="*/ 120632 w 1732244"/>
                  <a:gd name="connsiteY32" fmla="*/ 642369 h 4153492"/>
                  <a:gd name="connsiteX33" fmla="*/ 130796 w 1732244"/>
                  <a:gd name="connsiteY33" fmla="*/ 642369 h 4153492"/>
                  <a:gd name="connsiteX34" fmla="*/ 146296 w 1732244"/>
                  <a:gd name="connsiteY34" fmla="*/ 592863 h 4153492"/>
                  <a:gd name="connsiteX35" fmla="*/ 437106 w 1732244"/>
                  <a:gd name="connsiteY35" fmla="*/ 214810 h 4153492"/>
                  <a:gd name="connsiteX36" fmla="*/ 847149 w 1732244"/>
                  <a:gd name="connsiteY36" fmla="*/ 25782 h 4153492"/>
                  <a:gd name="connsiteX37" fmla="*/ 1014364 w 1732244"/>
                  <a:gd name="connsiteY37"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95653 w 1732244"/>
                  <a:gd name="connsiteY10" fmla="*/ 1817170 h 4153492"/>
                  <a:gd name="connsiteX11" fmla="*/ 1492746 w 1732244"/>
                  <a:gd name="connsiteY11" fmla="*/ 1822986 h 4153492"/>
                  <a:gd name="connsiteX12" fmla="*/ 1373513 w 1732244"/>
                  <a:gd name="connsiteY12" fmla="*/ 2372618 h 4153492"/>
                  <a:gd name="connsiteX13" fmla="*/ 1364646 w 1732244"/>
                  <a:gd name="connsiteY13" fmla="*/ 2385917 h 4153492"/>
                  <a:gd name="connsiteX14" fmla="*/ 1364646 w 1732244"/>
                  <a:gd name="connsiteY14" fmla="*/ 2788957 h 4153492"/>
                  <a:gd name="connsiteX15" fmla="*/ 1367697 w 1732244"/>
                  <a:gd name="connsiteY15" fmla="*/ 2785567 h 4153492"/>
                  <a:gd name="connsiteX16" fmla="*/ 1379329 w 1732244"/>
                  <a:gd name="connsiteY16" fmla="*/ 3236321 h 4153492"/>
                  <a:gd name="connsiteX17" fmla="*/ 1382239 w 1732244"/>
                  <a:gd name="connsiteY17" fmla="*/ 3762688 h 4153492"/>
                  <a:gd name="connsiteX18" fmla="*/ 1274638 w 1732244"/>
                  <a:gd name="connsiteY18" fmla="*/ 3977887 h 4153492"/>
                  <a:gd name="connsiteX19" fmla="*/ 876230 w 1732244"/>
                  <a:gd name="connsiteY19" fmla="*/ 4143647 h 4153492"/>
                  <a:gd name="connsiteX20" fmla="*/ 538891 w 1732244"/>
                  <a:gd name="connsiteY20" fmla="*/ 4143647 h 4153492"/>
                  <a:gd name="connsiteX21" fmla="*/ 265530 w 1732244"/>
                  <a:gd name="connsiteY21" fmla="*/ 4044772 h 4153492"/>
                  <a:gd name="connsiteX22" fmla="*/ 111399 w 1732244"/>
                  <a:gd name="connsiteY22" fmla="*/ 3797585 h 4153492"/>
                  <a:gd name="connsiteX23" fmla="*/ 105583 w 1732244"/>
                  <a:gd name="connsiteY23" fmla="*/ 3724881 h 4153492"/>
                  <a:gd name="connsiteX24" fmla="*/ 102676 w 1732244"/>
                  <a:gd name="connsiteY24" fmla="*/ 3053112 h 4153492"/>
                  <a:gd name="connsiteX25" fmla="*/ 102676 w 1732244"/>
                  <a:gd name="connsiteY25" fmla="*/ 2613988 h 4153492"/>
                  <a:gd name="connsiteX26" fmla="*/ 59053 w 1732244"/>
                  <a:gd name="connsiteY26" fmla="*/ 2078898 h 4153492"/>
                  <a:gd name="connsiteX27" fmla="*/ 24156 w 1732244"/>
                  <a:gd name="connsiteY27" fmla="*/ 1843344 h 4153492"/>
                  <a:gd name="connsiteX28" fmla="*/ 3801 w 1732244"/>
                  <a:gd name="connsiteY28" fmla="*/ 1319887 h 4153492"/>
                  <a:gd name="connsiteX29" fmla="*/ 90498 w 1732244"/>
                  <a:gd name="connsiteY29" fmla="*/ 771074 h 4153492"/>
                  <a:gd name="connsiteX30" fmla="*/ 120632 w 1732244"/>
                  <a:gd name="connsiteY30" fmla="*/ 674829 h 4153492"/>
                  <a:gd name="connsiteX31" fmla="*/ 120632 w 1732244"/>
                  <a:gd name="connsiteY31" fmla="*/ 642369 h 4153492"/>
                  <a:gd name="connsiteX32" fmla="*/ 130796 w 1732244"/>
                  <a:gd name="connsiteY32" fmla="*/ 642369 h 4153492"/>
                  <a:gd name="connsiteX33" fmla="*/ 146296 w 1732244"/>
                  <a:gd name="connsiteY33" fmla="*/ 592863 h 4153492"/>
                  <a:gd name="connsiteX34" fmla="*/ 437106 w 1732244"/>
                  <a:gd name="connsiteY34" fmla="*/ 214810 h 4153492"/>
                  <a:gd name="connsiteX35" fmla="*/ 847149 w 1732244"/>
                  <a:gd name="connsiteY35" fmla="*/ 25782 h 4153492"/>
                  <a:gd name="connsiteX36" fmla="*/ 1014364 w 1732244"/>
                  <a:gd name="connsiteY36"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495653 w 1732244"/>
                  <a:gd name="connsiteY9" fmla="*/ 1817170 h 4153492"/>
                  <a:gd name="connsiteX10" fmla="*/ 1492746 w 1732244"/>
                  <a:gd name="connsiteY10" fmla="*/ 1822986 h 4153492"/>
                  <a:gd name="connsiteX11" fmla="*/ 1373513 w 1732244"/>
                  <a:gd name="connsiteY11" fmla="*/ 2372618 h 4153492"/>
                  <a:gd name="connsiteX12" fmla="*/ 1364646 w 1732244"/>
                  <a:gd name="connsiteY12" fmla="*/ 2385917 h 4153492"/>
                  <a:gd name="connsiteX13" fmla="*/ 1364646 w 1732244"/>
                  <a:gd name="connsiteY13" fmla="*/ 2788957 h 4153492"/>
                  <a:gd name="connsiteX14" fmla="*/ 1367697 w 1732244"/>
                  <a:gd name="connsiteY14" fmla="*/ 2785567 h 4153492"/>
                  <a:gd name="connsiteX15" fmla="*/ 1379329 w 1732244"/>
                  <a:gd name="connsiteY15" fmla="*/ 3236321 h 4153492"/>
                  <a:gd name="connsiteX16" fmla="*/ 1382239 w 1732244"/>
                  <a:gd name="connsiteY16" fmla="*/ 3762688 h 4153492"/>
                  <a:gd name="connsiteX17" fmla="*/ 1274638 w 1732244"/>
                  <a:gd name="connsiteY17" fmla="*/ 3977887 h 4153492"/>
                  <a:gd name="connsiteX18" fmla="*/ 876230 w 1732244"/>
                  <a:gd name="connsiteY18" fmla="*/ 4143647 h 4153492"/>
                  <a:gd name="connsiteX19" fmla="*/ 538891 w 1732244"/>
                  <a:gd name="connsiteY19" fmla="*/ 4143647 h 4153492"/>
                  <a:gd name="connsiteX20" fmla="*/ 265530 w 1732244"/>
                  <a:gd name="connsiteY20" fmla="*/ 4044772 h 4153492"/>
                  <a:gd name="connsiteX21" fmla="*/ 111399 w 1732244"/>
                  <a:gd name="connsiteY21" fmla="*/ 3797585 h 4153492"/>
                  <a:gd name="connsiteX22" fmla="*/ 105583 w 1732244"/>
                  <a:gd name="connsiteY22" fmla="*/ 3724881 h 4153492"/>
                  <a:gd name="connsiteX23" fmla="*/ 102676 w 1732244"/>
                  <a:gd name="connsiteY23" fmla="*/ 3053112 h 4153492"/>
                  <a:gd name="connsiteX24" fmla="*/ 102676 w 1732244"/>
                  <a:gd name="connsiteY24" fmla="*/ 2613988 h 4153492"/>
                  <a:gd name="connsiteX25" fmla="*/ 59053 w 1732244"/>
                  <a:gd name="connsiteY25" fmla="*/ 2078898 h 4153492"/>
                  <a:gd name="connsiteX26" fmla="*/ 24156 w 1732244"/>
                  <a:gd name="connsiteY26" fmla="*/ 1843344 h 4153492"/>
                  <a:gd name="connsiteX27" fmla="*/ 3801 w 1732244"/>
                  <a:gd name="connsiteY27" fmla="*/ 1319887 h 4153492"/>
                  <a:gd name="connsiteX28" fmla="*/ 90498 w 1732244"/>
                  <a:gd name="connsiteY28" fmla="*/ 771074 h 4153492"/>
                  <a:gd name="connsiteX29" fmla="*/ 120632 w 1732244"/>
                  <a:gd name="connsiteY29" fmla="*/ 674829 h 4153492"/>
                  <a:gd name="connsiteX30" fmla="*/ 120632 w 1732244"/>
                  <a:gd name="connsiteY30" fmla="*/ 642369 h 4153492"/>
                  <a:gd name="connsiteX31" fmla="*/ 130796 w 1732244"/>
                  <a:gd name="connsiteY31" fmla="*/ 642369 h 4153492"/>
                  <a:gd name="connsiteX32" fmla="*/ 146296 w 1732244"/>
                  <a:gd name="connsiteY32" fmla="*/ 592863 h 4153492"/>
                  <a:gd name="connsiteX33" fmla="*/ 437106 w 1732244"/>
                  <a:gd name="connsiteY33" fmla="*/ 214810 h 4153492"/>
                  <a:gd name="connsiteX34" fmla="*/ 847149 w 1732244"/>
                  <a:gd name="connsiteY34" fmla="*/ 25782 h 4153492"/>
                  <a:gd name="connsiteX35" fmla="*/ 1014364 w 1732244"/>
                  <a:gd name="connsiteY35"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495653 w 1732244"/>
                  <a:gd name="connsiteY8" fmla="*/ 1817170 h 4153492"/>
                  <a:gd name="connsiteX9" fmla="*/ 1492746 w 1732244"/>
                  <a:gd name="connsiteY9" fmla="*/ 1822986 h 4153492"/>
                  <a:gd name="connsiteX10" fmla="*/ 1373513 w 1732244"/>
                  <a:gd name="connsiteY10" fmla="*/ 2372618 h 4153492"/>
                  <a:gd name="connsiteX11" fmla="*/ 1364646 w 1732244"/>
                  <a:gd name="connsiteY11" fmla="*/ 2385917 h 4153492"/>
                  <a:gd name="connsiteX12" fmla="*/ 1364646 w 1732244"/>
                  <a:gd name="connsiteY12" fmla="*/ 2788957 h 4153492"/>
                  <a:gd name="connsiteX13" fmla="*/ 1367697 w 1732244"/>
                  <a:gd name="connsiteY13" fmla="*/ 2785567 h 4153492"/>
                  <a:gd name="connsiteX14" fmla="*/ 1379329 w 1732244"/>
                  <a:gd name="connsiteY14" fmla="*/ 3236321 h 4153492"/>
                  <a:gd name="connsiteX15" fmla="*/ 1382239 w 1732244"/>
                  <a:gd name="connsiteY15" fmla="*/ 3762688 h 4153492"/>
                  <a:gd name="connsiteX16" fmla="*/ 1274638 w 1732244"/>
                  <a:gd name="connsiteY16" fmla="*/ 3977887 h 4153492"/>
                  <a:gd name="connsiteX17" fmla="*/ 876230 w 1732244"/>
                  <a:gd name="connsiteY17" fmla="*/ 4143647 h 4153492"/>
                  <a:gd name="connsiteX18" fmla="*/ 538891 w 1732244"/>
                  <a:gd name="connsiteY18" fmla="*/ 4143647 h 4153492"/>
                  <a:gd name="connsiteX19" fmla="*/ 265530 w 1732244"/>
                  <a:gd name="connsiteY19" fmla="*/ 4044772 h 4153492"/>
                  <a:gd name="connsiteX20" fmla="*/ 111399 w 1732244"/>
                  <a:gd name="connsiteY20" fmla="*/ 3797585 h 4153492"/>
                  <a:gd name="connsiteX21" fmla="*/ 105583 w 1732244"/>
                  <a:gd name="connsiteY21" fmla="*/ 3724881 h 4153492"/>
                  <a:gd name="connsiteX22" fmla="*/ 102676 w 1732244"/>
                  <a:gd name="connsiteY22" fmla="*/ 3053112 h 4153492"/>
                  <a:gd name="connsiteX23" fmla="*/ 102676 w 1732244"/>
                  <a:gd name="connsiteY23" fmla="*/ 2613988 h 4153492"/>
                  <a:gd name="connsiteX24" fmla="*/ 59053 w 1732244"/>
                  <a:gd name="connsiteY24" fmla="*/ 2078898 h 4153492"/>
                  <a:gd name="connsiteX25" fmla="*/ 24156 w 1732244"/>
                  <a:gd name="connsiteY25" fmla="*/ 1843344 h 4153492"/>
                  <a:gd name="connsiteX26" fmla="*/ 3801 w 1732244"/>
                  <a:gd name="connsiteY26" fmla="*/ 1319887 h 4153492"/>
                  <a:gd name="connsiteX27" fmla="*/ 90498 w 1732244"/>
                  <a:gd name="connsiteY27" fmla="*/ 771074 h 4153492"/>
                  <a:gd name="connsiteX28" fmla="*/ 120632 w 1732244"/>
                  <a:gd name="connsiteY28" fmla="*/ 674829 h 4153492"/>
                  <a:gd name="connsiteX29" fmla="*/ 120632 w 1732244"/>
                  <a:gd name="connsiteY29" fmla="*/ 642369 h 4153492"/>
                  <a:gd name="connsiteX30" fmla="*/ 130796 w 1732244"/>
                  <a:gd name="connsiteY30" fmla="*/ 642369 h 4153492"/>
                  <a:gd name="connsiteX31" fmla="*/ 146296 w 1732244"/>
                  <a:gd name="connsiteY31" fmla="*/ 592863 h 4153492"/>
                  <a:gd name="connsiteX32" fmla="*/ 437106 w 1732244"/>
                  <a:gd name="connsiteY32" fmla="*/ 214810 h 4153492"/>
                  <a:gd name="connsiteX33" fmla="*/ 847149 w 1732244"/>
                  <a:gd name="connsiteY33" fmla="*/ 25782 h 4153492"/>
                  <a:gd name="connsiteX34" fmla="*/ 1014364 w 1732244"/>
                  <a:gd name="connsiteY34"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385917 h 4153492"/>
                  <a:gd name="connsiteX11" fmla="*/ 1364646 w 1732244"/>
                  <a:gd name="connsiteY11" fmla="*/ 2788957 h 4153492"/>
                  <a:gd name="connsiteX12" fmla="*/ 1367697 w 1732244"/>
                  <a:gd name="connsiteY12" fmla="*/ 2785567 h 4153492"/>
                  <a:gd name="connsiteX13" fmla="*/ 1379329 w 1732244"/>
                  <a:gd name="connsiteY13" fmla="*/ 3236321 h 4153492"/>
                  <a:gd name="connsiteX14" fmla="*/ 1382239 w 1732244"/>
                  <a:gd name="connsiteY14" fmla="*/ 3762688 h 4153492"/>
                  <a:gd name="connsiteX15" fmla="*/ 1274638 w 1732244"/>
                  <a:gd name="connsiteY15" fmla="*/ 3977887 h 4153492"/>
                  <a:gd name="connsiteX16" fmla="*/ 876230 w 1732244"/>
                  <a:gd name="connsiteY16" fmla="*/ 4143647 h 4153492"/>
                  <a:gd name="connsiteX17" fmla="*/ 538891 w 1732244"/>
                  <a:gd name="connsiteY17" fmla="*/ 4143647 h 4153492"/>
                  <a:gd name="connsiteX18" fmla="*/ 265530 w 1732244"/>
                  <a:gd name="connsiteY18" fmla="*/ 4044772 h 4153492"/>
                  <a:gd name="connsiteX19" fmla="*/ 111399 w 1732244"/>
                  <a:gd name="connsiteY19" fmla="*/ 3797585 h 4153492"/>
                  <a:gd name="connsiteX20" fmla="*/ 105583 w 1732244"/>
                  <a:gd name="connsiteY20" fmla="*/ 3724881 h 4153492"/>
                  <a:gd name="connsiteX21" fmla="*/ 102676 w 1732244"/>
                  <a:gd name="connsiteY21" fmla="*/ 3053112 h 4153492"/>
                  <a:gd name="connsiteX22" fmla="*/ 102676 w 1732244"/>
                  <a:gd name="connsiteY22" fmla="*/ 2613988 h 4153492"/>
                  <a:gd name="connsiteX23" fmla="*/ 59053 w 1732244"/>
                  <a:gd name="connsiteY23" fmla="*/ 2078898 h 4153492"/>
                  <a:gd name="connsiteX24" fmla="*/ 24156 w 1732244"/>
                  <a:gd name="connsiteY24" fmla="*/ 1843344 h 4153492"/>
                  <a:gd name="connsiteX25" fmla="*/ 3801 w 1732244"/>
                  <a:gd name="connsiteY25" fmla="*/ 1319887 h 4153492"/>
                  <a:gd name="connsiteX26" fmla="*/ 90498 w 1732244"/>
                  <a:gd name="connsiteY26" fmla="*/ 771074 h 4153492"/>
                  <a:gd name="connsiteX27" fmla="*/ 120632 w 1732244"/>
                  <a:gd name="connsiteY27" fmla="*/ 674829 h 4153492"/>
                  <a:gd name="connsiteX28" fmla="*/ 120632 w 1732244"/>
                  <a:gd name="connsiteY28" fmla="*/ 642369 h 4153492"/>
                  <a:gd name="connsiteX29" fmla="*/ 130796 w 1732244"/>
                  <a:gd name="connsiteY29" fmla="*/ 642369 h 4153492"/>
                  <a:gd name="connsiteX30" fmla="*/ 146296 w 1732244"/>
                  <a:gd name="connsiteY30" fmla="*/ 592863 h 4153492"/>
                  <a:gd name="connsiteX31" fmla="*/ 437106 w 1732244"/>
                  <a:gd name="connsiteY31" fmla="*/ 214810 h 4153492"/>
                  <a:gd name="connsiteX32" fmla="*/ 847149 w 1732244"/>
                  <a:gd name="connsiteY32" fmla="*/ 25782 h 4153492"/>
                  <a:gd name="connsiteX33" fmla="*/ 1014364 w 1732244"/>
                  <a:gd name="connsiteY33"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55406 w 1732244"/>
                  <a:gd name="connsiteY9" fmla="*/ 239977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847149 w 1732244"/>
                  <a:gd name="connsiteY0" fmla="*/ 24646 h 4152356"/>
                  <a:gd name="connsiteX1" fmla="*/ 1181578 w 1732244"/>
                  <a:gd name="connsiteY1" fmla="*/ 1381 h 4152356"/>
                  <a:gd name="connsiteX2" fmla="*/ 1358974 w 1732244"/>
                  <a:gd name="connsiteY2" fmla="*/ 15923 h 4152356"/>
                  <a:gd name="connsiteX3" fmla="*/ 1603254 w 1732244"/>
                  <a:gd name="connsiteY3" fmla="*/ 199132 h 4152356"/>
                  <a:gd name="connsiteX4" fmla="*/ 1690497 w 1732244"/>
                  <a:gd name="connsiteY4" fmla="*/ 472493 h 4152356"/>
                  <a:gd name="connsiteX5" fmla="*/ 1728301 w 1732244"/>
                  <a:gd name="connsiteY5" fmla="*/ 1019215 h 4152356"/>
                  <a:gd name="connsiteX6" fmla="*/ 1661416 w 1732244"/>
                  <a:gd name="connsiteY6" fmla="*/ 1420533 h 4152356"/>
                  <a:gd name="connsiteX7" fmla="*/ 1495653 w 1732244"/>
                  <a:gd name="connsiteY7" fmla="*/ 1816034 h 4152356"/>
                  <a:gd name="connsiteX8" fmla="*/ 1492746 w 1732244"/>
                  <a:gd name="connsiteY8" fmla="*/ 1821850 h 4152356"/>
                  <a:gd name="connsiteX9" fmla="*/ 1355406 w 1732244"/>
                  <a:gd name="connsiteY9" fmla="*/ 2398642 h 4152356"/>
                  <a:gd name="connsiteX10" fmla="*/ 1364646 w 1732244"/>
                  <a:gd name="connsiteY10" fmla="*/ 2787821 h 4152356"/>
                  <a:gd name="connsiteX11" fmla="*/ 1367697 w 1732244"/>
                  <a:gd name="connsiteY11" fmla="*/ 2784431 h 4152356"/>
                  <a:gd name="connsiteX12" fmla="*/ 1379329 w 1732244"/>
                  <a:gd name="connsiteY12" fmla="*/ 3235185 h 4152356"/>
                  <a:gd name="connsiteX13" fmla="*/ 1382239 w 1732244"/>
                  <a:gd name="connsiteY13" fmla="*/ 3761552 h 4152356"/>
                  <a:gd name="connsiteX14" fmla="*/ 1274638 w 1732244"/>
                  <a:gd name="connsiteY14" fmla="*/ 3976751 h 4152356"/>
                  <a:gd name="connsiteX15" fmla="*/ 876230 w 1732244"/>
                  <a:gd name="connsiteY15" fmla="*/ 4142511 h 4152356"/>
                  <a:gd name="connsiteX16" fmla="*/ 538891 w 1732244"/>
                  <a:gd name="connsiteY16" fmla="*/ 4142511 h 4152356"/>
                  <a:gd name="connsiteX17" fmla="*/ 265530 w 1732244"/>
                  <a:gd name="connsiteY17" fmla="*/ 4043636 h 4152356"/>
                  <a:gd name="connsiteX18" fmla="*/ 111399 w 1732244"/>
                  <a:gd name="connsiteY18" fmla="*/ 3796449 h 4152356"/>
                  <a:gd name="connsiteX19" fmla="*/ 105583 w 1732244"/>
                  <a:gd name="connsiteY19" fmla="*/ 3723745 h 4152356"/>
                  <a:gd name="connsiteX20" fmla="*/ 102676 w 1732244"/>
                  <a:gd name="connsiteY20" fmla="*/ 3051976 h 4152356"/>
                  <a:gd name="connsiteX21" fmla="*/ 102676 w 1732244"/>
                  <a:gd name="connsiteY21" fmla="*/ 2612852 h 4152356"/>
                  <a:gd name="connsiteX22" fmla="*/ 59053 w 1732244"/>
                  <a:gd name="connsiteY22" fmla="*/ 2077762 h 4152356"/>
                  <a:gd name="connsiteX23" fmla="*/ 24156 w 1732244"/>
                  <a:gd name="connsiteY23" fmla="*/ 1842208 h 4152356"/>
                  <a:gd name="connsiteX24" fmla="*/ 3801 w 1732244"/>
                  <a:gd name="connsiteY24" fmla="*/ 1318751 h 4152356"/>
                  <a:gd name="connsiteX25" fmla="*/ 90498 w 1732244"/>
                  <a:gd name="connsiteY25" fmla="*/ 769938 h 4152356"/>
                  <a:gd name="connsiteX26" fmla="*/ 120632 w 1732244"/>
                  <a:gd name="connsiteY26" fmla="*/ 673693 h 4152356"/>
                  <a:gd name="connsiteX27" fmla="*/ 120632 w 1732244"/>
                  <a:gd name="connsiteY27" fmla="*/ 641233 h 4152356"/>
                  <a:gd name="connsiteX28" fmla="*/ 130796 w 1732244"/>
                  <a:gd name="connsiteY28" fmla="*/ 641233 h 4152356"/>
                  <a:gd name="connsiteX29" fmla="*/ 146296 w 1732244"/>
                  <a:gd name="connsiteY29" fmla="*/ 591727 h 4152356"/>
                  <a:gd name="connsiteX30" fmla="*/ 437106 w 1732244"/>
                  <a:gd name="connsiteY30" fmla="*/ 213674 h 4152356"/>
                  <a:gd name="connsiteX31" fmla="*/ 847149 w 1732244"/>
                  <a:gd name="connsiteY31" fmla="*/ 24646 h 4152356"/>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146296 w 1732244"/>
                  <a:gd name="connsiteY28" fmla="*/ 594984 h 4155613"/>
                  <a:gd name="connsiteX29" fmla="*/ 437106 w 1732244"/>
                  <a:gd name="connsiteY29" fmla="*/ 216931 h 4155613"/>
                  <a:gd name="connsiteX30" fmla="*/ 847149 w 1732244"/>
                  <a:gd name="connsiteY30"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437106 w 1732244"/>
                  <a:gd name="connsiteY28" fmla="*/ 216931 h 4155613"/>
                  <a:gd name="connsiteX29" fmla="*/ 847149 w 1732244"/>
                  <a:gd name="connsiteY29"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437106 w 1732244"/>
                  <a:gd name="connsiteY27" fmla="*/ 216931 h 4155613"/>
                  <a:gd name="connsiteX28" fmla="*/ 847149 w 1732244"/>
                  <a:gd name="connsiteY28"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437106 w 1732244"/>
                  <a:gd name="connsiteY26" fmla="*/ 216931 h 4155613"/>
                  <a:gd name="connsiteX27" fmla="*/ 847149 w 1732244"/>
                  <a:gd name="connsiteY27"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102213 w 1728874"/>
                  <a:gd name="connsiteY18" fmla="*/ 3727002 h 4155613"/>
                  <a:gd name="connsiteX19" fmla="*/ 99306 w 1728874"/>
                  <a:gd name="connsiteY19" fmla="*/ 3055233 h 4155613"/>
                  <a:gd name="connsiteX20" fmla="*/ 99306 w 1728874"/>
                  <a:gd name="connsiteY20" fmla="*/ 2616109 h 4155613"/>
                  <a:gd name="connsiteX21" fmla="*/ 55683 w 1728874"/>
                  <a:gd name="connsiteY21" fmla="*/ 2081019 h 4155613"/>
                  <a:gd name="connsiteX22" fmla="*/ 431 w 1728874"/>
                  <a:gd name="connsiteY22" fmla="*/ 1322008 h 4155613"/>
                  <a:gd name="connsiteX23" fmla="*/ 87128 w 1728874"/>
                  <a:gd name="connsiteY23" fmla="*/ 773195 h 4155613"/>
                  <a:gd name="connsiteX24" fmla="*/ 433736 w 1728874"/>
                  <a:gd name="connsiteY24" fmla="*/ 216931 h 4155613"/>
                  <a:gd name="connsiteX25" fmla="*/ 843779 w 1728874"/>
                  <a:gd name="connsiteY25"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99306 w 1728874"/>
                  <a:gd name="connsiteY18" fmla="*/ 3055233 h 4155613"/>
                  <a:gd name="connsiteX19" fmla="*/ 99306 w 1728874"/>
                  <a:gd name="connsiteY19" fmla="*/ 2616109 h 4155613"/>
                  <a:gd name="connsiteX20" fmla="*/ 55683 w 1728874"/>
                  <a:gd name="connsiteY20" fmla="*/ 2081019 h 4155613"/>
                  <a:gd name="connsiteX21" fmla="*/ 431 w 1728874"/>
                  <a:gd name="connsiteY21" fmla="*/ 1322008 h 4155613"/>
                  <a:gd name="connsiteX22" fmla="*/ 87128 w 1728874"/>
                  <a:gd name="connsiteY22" fmla="*/ 773195 h 4155613"/>
                  <a:gd name="connsiteX23" fmla="*/ 433736 w 1728874"/>
                  <a:gd name="connsiteY23" fmla="*/ 216931 h 4155613"/>
                  <a:gd name="connsiteX24" fmla="*/ 843779 w 1728874"/>
                  <a:gd name="connsiteY24" fmla="*/ 27903 h 4155613"/>
                  <a:gd name="connsiteX0" fmla="*/ 843779 w 1728874"/>
                  <a:gd name="connsiteY0" fmla="*/ 27903 h 4147277"/>
                  <a:gd name="connsiteX1" fmla="*/ 1355604 w 1728874"/>
                  <a:gd name="connsiteY1" fmla="*/ 19180 h 4147277"/>
                  <a:gd name="connsiteX2" fmla="*/ 1599884 w 1728874"/>
                  <a:gd name="connsiteY2" fmla="*/ 202389 h 4147277"/>
                  <a:gd name="connsiteX3" fmla="*/ 1687127 w 1728874"/>
                  <a:gd name="connsiteY3" fmla="*/ 475750 h 4147277"/>
                  <a:gd name="connsiteX4" fmla="*/ 1724931 w 1728874"/>
                  <a:gd name="connsiteY4" fmla="*/ 1022472 h 4147277"/>
                  <a:gd name="connsiteX5" fmla="*/ 1658046 w 1728874"/>
                  <a:gd name="connsiteY5" fmla="*/ 1423790 h 4147277"/>
                  <a:gd name="connsiteX6" fmla="*/ 1492283 w 1728874"/>
                  <a:gd name="connsiteY6" fmla="*/ 1819291 h 4147277"/>
                  <a:gd name="connsiteX7" fmla="*/ 1489376 w 1728874"/>
                  <a:gd name="connsiteY7" fmla="*/ 1825107 h 4147277"/>
                  <a:gd name="connsiteX8" fmla="*/ 1352036 w 1728874"/>
                  <a:gd name="connsiteY8" fmla="*/ 2401899 h 4147277"/>
                  <a:gd name="connsiteX9" fmla="*/ 1361276 w 1728874"/>
                  <a:gd name="connsiteY9" fmla="*/ 2791078 h 4147277"/>
                  <a:gd name="connsiteX10" fmla="*/ 1364327 w 1728874"/>
                  <a:gd name="connsiteY10" fmla="*/ 2787688 h 4147277"/>
                  <a:gd name="connsiteX11" fmla="*/ 1375959 w 1728874"/>
                  <a:gd name="connsiteY11" fmla="*/ 3238442 h 4147277"/>
                  <a:gd name="connsiteX12" fmla="*/ 1378869 w 1728874"/>
                  <a:gd name="connsiteY12" fmla="*/ 3764809 h 4147277"/>
                  <a:gd name="connsiteX13" fmla="*/ 1271268 w 1728874"/>
                  <a:gd name="connsiteY13" fmla="*/ 3980008 h 4147277"/>
                  <a:gd name="connsiteX14" fmla="*/ 872860 w 1728874"/>
                  <a:gd name="connsiteY14" fmla="*/ 4145768 h 4147277"/>
                  <a:gd name="connsiteX15" fmla="*/ 262160 w 1728874"/>
                  <a:gd name="connsiteY15" fmla="*/ 4046893 h 4147277"/>
                  <a:gd name="connsiteX16" fmla="*/ 108029 w 1728874"/>
                  <a:gd name="connsiteY16" fmla="*/ 3799706 h 4147277"/>
                  <a:gd name="connsiteX17" fmla="*/ 99306 w 1728874"/>
                  <a:gd name="connsiteY17" fmla="*/ 3055233 h 4147277"/>
                  <a:gd name="connsiteX18" fmla="*/ 99306 w 1728874"/>
                  <a:gd name="connsiteY18" fmla="*/ 2616109 h 4147277"/>
                  <a:gd name="connsiteX19" fmla="*/ 55683 w 1728874"/>
                  <a:gd name="connsiteY19" fmla="*/ 2081019 h 4147277"/>
                  <a:gd name="connsiteX20" fmla="*/ 431 w 1728874"/>
                  <a:gd name="connsiteY20" fmla="*/ 1322008 h 4147277"/>
                  <a:gd name="connsiteX21" fmla="*/ 87128 w 1728874"/>
                  <a:gd name="connsiteY21" fmla="*/ 773195 h 4147277"/>
                  <a:gd name="connsiteX22" fmla="*/ 433736 w 1728874"/>
                  <a:gd name="connsiteY22" fmla="*/ 216931 h 4147277"/>
                  <a:gd name="connsiteX23" fmla="*/ 843779 w 1728874"/>
                  <a:gd name="connsiteY23" fmla="*/ 27903 h 4147277"/>
                  <a:gd name="connsiteX0" fmla="*/ 843779 w 1728874"/>
                  <a:gd name="connsiteY0" fmla="*/ 27903 h 4150771"/>
                  <a:gd name="connsiteX1" fmla="*/ 1355604 w 1728874"/>
                  <a:gd name="connsiteY1" fmla="*/ 19180 h 4150771"/>
                  <a:gd name="connsiteX2" fmla="*/ 1599884 w 1728874"/>
                  <a:gd name="connsiteY2" fmla="*/ 202389 h 4150771"/>
                  <a:gd name="connsiteX3" fmla="*/ 1687127 w 1728874"/>
                  <a:gd name="connsiteY3" fmla="*/ 475750 h 4150771"/>
                  <a:gd name="connsiteX4" fmla="*/ 1724931 w 1728874"/>
                  <a:gd name="connsiteY4" fmla="*/ 1022472 h 4150771"/>
                  <a:gd name="connsiteX5" fmla="*/ 1658046 w 1728874"/>
                  <a:gd name="connsiteY5" fmla="*/ 1423790 h 4150771"/>
                  <a:gd name="connsiteX6" fmla="*/ 1492283 w 1728874"/>
                  <a:gd name="connsiteY6" fmla="*/ 1819291 h 4150771"/>
                  <a:gd name="connsiteX7" fmla="*/ 1489376 w 1728874"/>
                  <a:gd name="connsiteY7" fmla="*/ 1825107 h 4150771"/>
                  <a:gd name="connsiteX8" fmla="*/ 1352036 w 1728874"/>
                  <a:gd name="connsiteY8" fmla="*/ 2401899 h 4150771"/>
                  <a:gd name="connsiteX9" fmla="*/ 1361276 w 1728874"/>
                  <a:gd name="connsiteY9" fmla="*/ 2791078 h 4150771"/>
                  <a:gd name="connsiteX10" fmla="*/ 1364327 w 1728874"/>
                  <a:gd name="connsiteY10" fmla="*/ 2787688 h 4150771"/>
                  <a:gd name="connsiteX11" fmla="*/ 1375959 w 1728874"/>
                  <a:gd name="connsiteY11" fmla="*/ 3238442 h 4150771"/>
                  <a:gd name="connsiteX12" fmla="*/ 1378869 w 1728874"/>
                  <a:gd name="connsiteY12" fmla="*/ 3764809 h 4150771"/>
                  <a:gd name="connsiteX13" fmla="*/ 1271268 w 1728874"/>
                  <a:gd name="connsiteY13" fmla="*/ 3980008 h 4150771"/>
                  <a:gd name="connsiteX14" fmla="*/ 872860 w 1728874"/>
                  <a:gd name="connsiteY14" fmla="*/ 4145768 h 4150771"/>
                  <a:gd name="connsiteX15" fmla="*/ 262160 w 1728874"/>
                  <a:gd name="connsiteY15" fmla="*/ 4046893 h 4150771"/>
                  <a:gd name="connsiteX16" fmla="*/ 108029 w 1728874"/>
                  <a:gd name="connsiteY16" fmla="*/ 3799706 h 4150771"/>
                  <a:gd name="connsiteX17" fmla="*/ 99306 w 1728874"/>
                  <a:gd name="connsiteY17" fmla="*/ 3055233 h 4150771"/>
                  <a:gd name="connsiteX18" fmla="*/ 99306 w 1728874"/>
                  <a:gd name="connsiteY18" fmla="*/ 2616109 h 4150771"/>
                  <a:gd name="connsiteX19" fmla="*/ 55683 w 1728874"/>
                  <a:gd name="connsiteY19" fmla="*/ 2081019 h 4150771"/>
                  <a:gd name="connsiteX20" fmla="*/ 431 w 1728874"/>
                  <a:gd name="connsiteY20" fmla="*/ 1322008 h 4150771"/>
                  <a:gd name="connsiteX21" fmla="*/ 87128 w 1728874"/>
                  <a:gd name="connsiteY21" fmla="*/ 773195 h 4150771"/>
                  <a:gd name="connsiteX22" fmla="*/ 433736 w 1728874"/>
                  <a:gd name="connsiteY22" fmla="*/ 216931 h 4150771"/>
                  <a:gd name="connsiteX23" fmla="*/ 843779 w 1728874"/>
                  <a:gd name="connsiteY23" fmla="*/ 27903 h 4150771"/>
                  <a:gd name="connsiteX0" fmla="*/ 843779 w 1728874"/>
                  <a:gd name="connsiteY0" fmla="*/ 27903 h 4159554"/>
                  <a:gd name="connsiteX1" fmla="*/ 1355604 w 1728874"/>
                  <a:gd name="connsiteY1" fmla="*/ 19180 h 4159554"/>
                  <a:gd name="connsiteX2" fmla="*/ 1599884 w 1728874"/>
                  <a:gd name="connsiteY2" fmla="*/ 202389 h 4159554"/>
                  <a:gd name="connsiteX3" fmla="*/ 1687127 w 1728874"/>
                  <a:gd name="connsiteY3" fmla="*/ 475750 h 4159554"/>
                  <a:gd name="connsiteX4" fmla="*/ 1724931 w 1728874"/>
                  <a:gd name="connsiteY4" fmla="*/ 1022472 h 4159554"/>
                  <a:gd name="connsiteX5" fmla="*/ 1658046 w 1728874"/>
                  <a:gd name="connsiteY5" fmla="*/ 1423790 h 4159554"/>
                  <a:gd name="connsiteX6" fmla="*/ 1492283 w 1728874"/>
                  <a:gd name="connsiteY6" fmla="*/ 1819291 h 4159554"/>
                  <a:gd name="connsiteX7" fmla="*/ 1489376 w 1728874"/>
                  <a:gd name="connsiteY7" fmla="*/ 1825107 h 4159554"/>
                  <a:gd name="connsiteX8" fmla="*/ 1352036 w 1728874"/>
                  <a:gd name="connsiteY8" fmla="*/ 2401899 h 4159554"/>
                  <a:gd name="connsiteX9" fmla="*/ 1361276 w 1728874"/>
                  <a:gd name="connsiteY9" fmla="*/ 2791078 h 4159554"/>
                  <a:gd name="connsiteX10" fmla="*/ 1364327 w 1728874"/>
                  <a:gd name="connsiteY10" fmla="*/ 2787688 h 4159554"/>
                  <a:gd name="connsiteX11" fmla="*/ 1375959 w 1728874"/>
                  <a:gd name="connsiteY11" fmla="*/ 3238442 h 4159554"/>
                  <a:gd name="connsiteX12" fmla="*/ 1378869 w 1728874"/>
                  <a:gd name="connsiteY12" fmla="*/ 3764809 h 4159554"/>
                  <a:gd name="connsiteX13" fmla="*/ 1271268 w 1728874"/>
                  <a:gd name="connsiteY13" fmla="*/ 3980008 h 4159554"/>
                  <a:gd name="connsiteX14" fmla="*/ 872860 w 1728874"/>
                  <a:gd name="connsiteY14" fmla="*/ 4145768 h 4159554"/>
                  <a:gd name="connsiteX15" fmla="*/ 316480 w 1728874"/>
                  <a:gd name="connsiteY15" fmla="*/ 4074053 h 4159554"/>
                  <a:gd name="connsiteX16" fmla="*/ 108029 w 1728874"/>
                  <a:gd name="connsiteY16" fmla="*/ 3799706 h 4159554"/>
                  <a:gd name="connsiteX17" fmla="*/ 99306 w 1728874"/>
                  <a:gd name="connsiteY17" fmla="*/ 3055233 h 4159554"/>
                  <a:gd name="connsiteX18" fmla="*/ 99306 w 1728874"/>
                  <a:gd name="connsiteY18" fmla="*/ 2616109 h 4159554"/>
                  <a:gd name="connsiteX19" fmla="*/ 55683 w 1728874"/>
                  <a:gd name="connsiteY19" fmla="*/ 2081019 h 4159554"/>
                  <a:gd name="connsiteX20" fmla="*/ 431 w 1728874"/>
                  <a:gd name="connsiteY20" fmla="*/ 1322008 h 4159554"/>
                  <a:gd name="connsiteX21" fmla="*/ 87128 w 1728874"/>
                  <a:gd name="connsiteY21" fmla="*/ 773195 h 4159554"/>
                  <a:gd name="connsiteX22" fmla="*/ 433736 w 1728874"/>
                  <a:gd name="connsiteY22" fmla="*/ 216931 h 4159554"/>
                  <a:gd name="connsiteX23" fmla="*/ 843779 w 1728874"/>
                  <a:gd name="connsiteY23" fmla="*/ 27903 h 4159554"/>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2306"/>
                  <a:gd name="connsiteX1" fmla="*/ 1355604 w 1728874"/>
                  <a:gd name="connsiteY1" fmla="*/ 19180 h 4172306"/>
                  <a:gd name="connsiteX2" fmla="*/ 1599884 w 1728874"/>
                  <a:gd name="connsiteY2" fmla="*/ 202389 h 4172306"/>
                  <a:gd name="connsiteX3" fmla="*/ 1687127 w 1728874"/>
                  <a:gd name="connsiteY3" fmla="*/ 475750 h 4172306"/>
                  <a:gd name="connsiteX4" fmla="*/ 1724931 w 1728874"/>
                  <a:gd name="connsiteY4" fmla="*/ 1022472 h 4172306"/>
                  <a:gd name="connsiteX5" fmla="*/ 1658046 w 1728874"/>
                  <a:gd name="connsiteY5" fmla="*/ 1423790 h 4172306"/>
                  <a:gd name="connsiteX6" fmla="*/ 1492283 w 1728874"/>
                  <a:gd name="connsiteY6" fmla="*/ 1819291 h 4172306"/>
                  <a:gd name="connsiteX7" fmla="*/ 1489376 w 1728874"/>
                  <a:gd name="connsiteY7" fmla="*/ 1825107 h 4172306"/>
                  <a:gd name="connsiteX8" fmla="*/ 1352036 w 1728874"/>
                  <a:gd name="connsiteY8" fmla="*/ 2401899 h 4172306"/>
                  <a:gd name="connsiteX9" fmla="*/ 1361276 w 1728874"/>
                  <a:gd name="connsiteY9" fmla="*/ 2791078 h 4172306"/>
                  <a:gd name="connsiteX10" fmla="*/ 1364327 w 1728874"/>
                  <a:gd name="connsiteY10" fmla="*/ 2787688 h 4172306"/>
                  <a:gd name="connsiteX11" fmla="*/ 1375959 w 1728874"/>
                  <a:gd name="connsiteY11" fmla="*/ 3238442 h 4172306"/>
                  <a:gd name="connsiteX12" fmla="*/ 1378869 w 1728874"/>
                  <a:gd name="connsiteY12" fmla="*/ 3764809 h 4172306"/>
                  <a:gd name="connsiteX13" fmla="*/ 900020 w 1728874"/>
                  <a:gd name="connsiteY13" fmla="*/ 4154822 h 4172306"/>
                  <a:gd name="connsiteX14" fmla="*/ 316480 w 1728874"/>
                  <a:gd name="connsiteY14" fmla="*/ 4074053 h 4172306"/>
                  <a:gd name="connsiteX15" fmla="*/ 108029 w 1728874"/>
                  <a:gd name="connsiteY15" fmla="*/ 3799706 h 4172306"/>
                  <a:gd name="connsiteX16" fmla="*/ 99306 w 1728874"/>
                  <a:gd name="connsiteY16" fmla="*/ 3055233 h 4172306"/>
                  <a:gd name="connsiteX17" fmla="*/ 99306 w 1728874"/>
                  <a:gd name="connsiteY17" fmla="*/ 2616109 h 4172306"/>
                  <a:gd name="connsiteX18" fmla="*/ 55683 w 1728874"/>
                  <a:gd name="connsiteY18" fmla="*/ 2081019 h 4172306"/>
                  <a:gd name="connsiteX19" fmla="*/ 431 w 1728874"/>
                  <a:gd name="connsiteY19" fmla="*/ 1322008 h 4172306"/>
                  <a:gd name="connsiteX20" fmla="*/ 87128 w 1728874"/>
                  <a:gd name="connsiteY20" fmla="*/ 773195 h 4172306"/>
                  <a:gd name="connsiteX21" fmla="*/ 433736 w 1728874"/>
                  <a:gd name="connsiteY21" fmla="*/ 216931 h 4172306"/>
                  <a:gd name="connsiteX22" fmla="*/ 843779 w 1728874"/>
                  <a:gd name="connsiteY22" fmla="*/ 27903 h 4172306"/>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8874" h="4158005">
                    <a:moveTo>
                      <a:pt x="843779" y="27903"/>
                    </a:moveTo>
                    <a:cubicBezTo>
                      <a:pt x="997424" y="-5055"/>
                      <a:pt x="1229587" y="-9901"/>
                      <a:pt x="1355604" y="19180"/>
                    </a:cubicBezTo>
                    <a:cubicBezTo>
                      <a:pt x="1481621" y="48261"/>
                      <a:pt x="1547538" y="103514"/>
                      <a:pt x="1599884" y="202389"/>
                    </a:cubicBezTo>
                    <a:cubicBezTo>
                      <a:pt x="1646414" y="286725"/>
                      <a:pt x="1666769" y="382691"/>
                      <a:pt x="1687127" y="475750"/>
                    </a:cubicBezTo>
                    <a:cubicBezTo>
                      <a:pt x="1722024" y="656052"/>
                      <a:pt x="1736563" y="839264"/>
                      <a:pt x="1724931" y="1022472"/>
                    </a:cubicBezTo>
                    <a:cubicBezTo>
                      <a:pt x="1719114" y="1159154"/>
                      <a:pt x="1698759" y="1292927"/>
                      <a:pt x="1658046" y="1423790"/>
                    </a:cubicBezTo>
                    <a:cubicBezTo>
                      <a:pt x="1619271" y="1556593"/>
                      <a:pt x="1520395" y="1752405"/>
                      <a:pt x="1492283" y="1819291"/>
                    </a:cubicBezTo>
                    <a:cubicBezTo>
                      <a:pt x="1492283" y="1822200"/>
                      <a:pt x="1489376" y="1822200"/>
                      <a:pt x="1489376" y="1825107"/>
                    </a:cubicBezTo>
                    <a:cubicBezTo>
                      <a:pt x="1425398" y="2002502"/>
                      <a:pt x="1369484" y="2212871"/>
                      <a:pt x="1352036" y="2401899"/>
                    </a:cubicBezTo>
                    <a:lnTo>
                      <a:pt x="1361276" y="2791078"/>
                    </a:lnTo>
                    <a:lnTo>
                      <a:pt x="1364327" y="2787688"/>
                    </a:lnTo>
                    <a:cubicBezTo>
                      <a:pt x="1378869" y="2938909"/>
                      <a:pt x="1373052" y="3090130"/>
                      <a:pt x="1375959" y="3238442"/>
                    </a:cubicBezTo>
                    <a:cubicBezTo>
                      <a:pt x="1375959" y="3412928"/>
                      <a:pt x="1435760" y="3602384"/>
                      <a:pt x="1378869" y="3764809"/>
                    </a:cubicBezTo>
                    <a:cubicBezTo>
                      <a:pt x="1290492" y="4017127"/>
                      <a:pt x="1095192" y="4139495"/>
                      <a:pt x="900020" y="4154822"/>
                    </a:cubicBezTo>
                    <a:cubicBezTo>
                      <a:pt x="716172" y="4169260"/>
                      <a:pt x="448479" y="4133239"/>
                      <a:pt x="316480" y="4074053"/>
                    </a:cubicBezTo>
                    <a:cubicBezTo>
                      <a:pt x="184482" y="4014867"/>
                      <a:pt x="122571" y="3904397"/>
                      <a:pt x="108029" y="3799706"/>
                    </a:cubicBezTo>
                    <a:cubicBezTo>
                      <a:pt x="80887" y="3634429"/>
                      <a:pt x="100760" y="3252499"/>
                      <a:pt x="99306" y="3055233"/>
                    </a:cubicBezTo>
                    <a:cubicBezTo>
                      <a:pt x="102213" y="2909828"/>
                      <a:pt x="105122" y="2761514"/>
                      <a:pt x="99306" y="2616109"/>
                    </a:cubicBezTo>
                    <a:cubicBezTo>
                      <a:pt x="93490" y="2435807"/>
                      <a:pt x="81858" y="2258415"/>
                      <a:pt x="55683" y="2081019"/>
                    </a:cubicBezTo>
                    <a:cubicBezTo>
                      <a:pt x="39204" y="1865336"/>
                      <a:pt x="-4810" y="1539979"/>
                      <a:pt x="431" y="1322008"/>
                    </a:cubicBezTo>
                    <a:cubicBezTo>
                      <a:pt x="11335" y="1136615"/>
                      <a:pt x="38599" y="952860"/>
                      <a:pt x="87128" y="773195"/>
                    </a:cubicBezTo>
                    <a:cubicBezTo>
                      <a:pt x="130237" y="560614"/>
                      <a:pt x="263879" y="402352"/>
                      <a:pt x="433736" y="216931"/>
                    </a:cubicBezTo>
                    <a:cubicBezTo>
                      <a:pt x="558785" y="129688"/>
                      <a:pt x="692558" y="62800"/>
                      <a:pt x="843779" y="27903"/>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2BD28D9-7E1A-4C93-9B2D-1C4DDA5FE3F0}"/>
                  </a:ext>
                </a:extLst>
              </p:cNvPr>
              <p:cNvSpPr/>
              <p:nvPr/>
            </p:nvSpPr>
            <p:spPr>
              <a:xfrm>
                <a:off x="6320211" y="46587"/>
                <a:ext cx="370016" cy="590603"/>
              </a:xfrm>
              <a:custGeom>
                <a:avLst/>
                <a:gdLst>
                  <a:gd name="connsiteX0" fmla="*/ 98584 w 495300"/>
                  <a:gd name="connsiteY0" fmla="*/ 576412 h 790575"/>
                  <a:gd name="connsiteX1" fmla="*/ 141446 w 495300"/>
                  <a:gd name="connsiteY1" fmla="*/ 629752 h 790575"/>
                  <a:gd name="connsiteX2" fmla="*/ 192881 w 495300"/>
                  <a:gd name="connsiteY2" fmla="*/ 688807 h 790575"/>
                  <a:gd name="connsiteX3" fmla="*/ 217646 w 495300"/>
                  <a:gd name="connsiteY3" fmla="*/ 732622 h 790575"/>
                  <a:gd name="connsiteX4" fmla="*/ 206216 w 495300"/>
                  <a:gd name="connsiteY4" fmla="*/ 776437 h 790575"/>
                  <a:gd name="connsiteX5" fmla="*/ 184309 w 495300"/>
                  <a:gd name="connsiteY5" fmla="*/ 784057 h 790575"/>
                  <a:gd name="connsiteX6" fmla="*/ 149066 w 495300"/>
                  <a:gd name="connsiteY6" fmla="*/ 765959 h 790575"/>
                  <a:gd name="connsiteX7" fmla="*/ 106204 w 495300"/>
                  <a:gd name="connsiteY7" fmla="*/ 714524 h 790575"/>
                  <a:gd name="connsiteX8" fmla="*/ 102394 w 495300"/>
                  <a:gd name="connsiteY8" fmla="*/ 709762 h 790575"/>
                  <a:gd name="connsiteX9" fmla="*/ 55721 w 495300"/>
                  <a:gd name="connsiteY9" fmla="*/ 611654 h 790575"/>
                  <a:gd name="connsiteX10" fmla="*/ 17621 w 495300"/>
                  <a:gd name="connsiteY10" fmla="*/ 443062 h 790575"/>
                  <a:gd name="connsiteX11" fmla="*/ 8096 w 495300"/>
                  <a:gd name="connsiteY11" fmla="*/ 353527 h 790575"/>
                  <a:gd name="connsiteX12" fmla="*/ 7144 w 495300"/>
                  <a:gd name="connsiteY12" fmla="*/ 291614 h 790575"/>
                  <a:gd name="connsiteX13" fmla="*/ 8096 w 495300"/>
                  <a:gd name="connsiteY13" fmla="*/ 270659 h 790575"/>
                  <a:gd name="connsiteX14" fmla="*/ 29051 w 495300"/>
                  <a:gd name="connsiteY14" fmla="*/ 164932 h 790575"/>
                  <a:gd name="connsiteX15" fmla="*/ 110966 w 495300"/>
                  <a:gd name="connsiteY15" fmla="*/ 37297 h 790575"/>
                  <a:gd name="connsiteX16" fmla="*/ 154781 w 495300"/>
                  <a:gd name="connsiteY16" fmla="*/ 8722 h 790575"/>
                  <a:gd name="connsiteX17" fmla="*/ 165259 w 495300"/>
                  <a:gd name="connsiteY17" fmla="*/ 7769 h 790575"/>
                  <a:gd name="connsiteX18" fmla="*/ 266224 w 495300"/>
                  <a:gd name="connsiteY18" fmla="*/ 57299 h 790575"/>
                  <a:gd name="connsiteX19" fmla="*/ 405289 w 495300"/>
                  <a:gd name="connsiteY19" fmla="*/ 183029 h 790575"/>
                  <a:gd name="connsiteX20" fmla="*/ 450056 w 495300"/>
                  <a:gd name="connsiteY20" fmla="*/ 239227 h 790575"/>
                  <a:gd name="connsiteX21" fmla="*/ 486251 w 495300"/>
                  <a:gd name="connsiteY21" fmla="*/ 344954 h 790575"/>
                  <a:gd name="connsiteX22" fmla="*/ 495776 w 495300"/>
                  <a:gd name="connsiteY22" fmla="*/ 520214 h 790575"/>
                  <a:gd name="connsiteX23" fmla="*/ 465296 w 495300"/>
                  <a:gd name="connsiteY23" fmla="*/ 685949 h 790575"/>
                  <a:gd name="connsiteX24" fmla="*/ 442436 w 495300"/>
                  <a:gd name="connsiteY24" fmla="*/ 727859 h 790575"/>
                  <a:gd name="connsiteX25" fmla="*/ 427196 w 495300"/>
                  <a:gd name="connsiteY25" fmla="*/ 738337 h 790575"/>
                  <a:gd name="connsiteX26" fmla="*/ 397669 w 495300"/>
                  <a:gd name="connsiteY26" fmla="*/ 716429 h 790575"/>
                  <a:gd name="connsiteX27" fmla="*/ 403384 w 495300"/>
                  <a:gd name="connsiteY27" fmla="*/ 671662 h 790575"/>
                  <a:gd name="connsiteX28" fmla="*/ 450056 w 495300"/>
                  <a:gd name="connsiteY28" fmla="*/ 579269 h 790575"/>
                  <a:gd name="connsiteX29" fmla="*/ 467201 w 495300"/>
                  <a:gd name="connsiteY29" fmla="*/ 530692 h 790575"/>
                  <a:gd name="connsiteX30" fmla="*/ 476726 w 495300"/>
                  <a:gd name="connsiteY30" fmla="*/ 428774 h 790575"/>
                  <a:gd name="connsiteX31" fmla="*/ 474821 w 495300"/>
                  <a:gd name="connsiteY31" fmla="*/ 421154 h 790575"/>
                  <a:gd name="connsiteX32" fmla="*/ 386239 w 495300"/>
                  <a:gd name="connsiteY32" fmla="*/ 277327 h 790575"/>
                  <a:gd name="connsiteX33" fmla="*/ 179546 w 495300"/>
                  <a:gd name="connsiteY33" fmla="*/ 107782 h 790575"/>
                  <a:gd name="connsiteX34" fmla="*/ 168116 w 495300"/>
                  <a:gd name="connsiteY34" fmla="*/ 110639 h 790575"/>
                  <a:gd name="connsiteX35" fmla="*/ 74771 w 495300"/>
                  <a:gd name="connsiteY35" fmla="*/ 308759 h 790575"/>
                  <a:gd name="connsiteX36" fmla="*/ 58579 w 495300"/>
                  <a:gd name="connsiteY36" fmla="*/ 372577 h 790575"/>
                  <a:gd name="connsiteX37" fmla="*/ 59531 w 495300"/>
                  <a:gd name="connsiteY37" fmla="*/ 392579 h 790575"/>
                  <a:gd name="connsiteX38" fmla="*/ 59531 w 495300"/>
                  <a:gd name="connsiteY38" fmla="*/ 396389 h 790575"/>
                  <a:gd name="connsiteX39" fmla="*/ 71914 w 495300"/>
                  <a:gd name="connsiteY39" fmla="*/ 502117 h 790575"/>
                  <a:gd name="connsiteX40" fmla="*/ 98584 w 495300"/>
                  <a:gd name="connsiteY40" fmla="*/ 576412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5300" h="790575">
                    <a:moveTo>
                      <a:pt x="98584" y="576412"/>
                    </a:moveTo>
                    <a:cubicBezTo>
                      <a:pt x="110966" y="596414"/>
                      <a:pt x="126206" y="612607"/>
                      <a:pt x="141446" y="629752"/>
                    </a:cubicBezTo>
                    <a:cubicBezTo>
                      <a:pt x="158591" y="649754"/>
                      <a:pt x="176689" y="667852"/>
                      <a:pt x="192881" y="688807"/>
                    </a:cubicBezTo>
                    <a:cubicBezTo>
                      <a:pt x="203359" y="702142"/>
                      <a:pt x="211931" y="716429"/>
                      <a:pt x="217646" y="732622"/>
                    </a:cubicBezTo>
                    <a:cubicBezTo>
                      <a:pt x="224314" y="749767"/>
                      <a:pt x="218599" y="764054"/>
                      <a:pt x="206216" y="776437"/>
                    </a:cubicBezTo>
                    <a:cubicBezTo>
                      <a:pt x="200501" y="782152"/>
                      <a:pt x="192881" y="785009"/>
                      <a:pt x="184309" y="784057"/>
                    </a:cubicBezTo>
                    <a:cubicBezTo>
                      <a:pt x="170974" y="781199"/>
                      <a:pt x="158591" y="777389"/>
                      <a:pt x="149066" y="765959"/>
                    </a:cubicBezTo>
                    <a:cubicBezTo>
                      <a:pt x="134779" y="748814"/>
                      <a:pt x="120491" y="731669"/>
                      <a:pt x="106204" y="714524"/>
                    </a:cubicBezTo>
                    <a:cubicBezTo>
                      <a:pt x="105251" y="712619"/>
                      <a:pt x="103346" y="711667"/>
                      <a:pt x="102394" y="709762"/>
                    </a:cubicBezTo>
                    <a:cubicBezTo>
                      <a:pt x="78581" y="681187"/>
                      <a:pt x="65246" y="646897"/>
                      <a:pt x="55721" y="611654"/>
                    </a:cubicBezTo>
                    <a:cubicBezTo>
                      <a:pt x="41434" y="556409"/>
                      <a:pt x="26194" y="500212"/>
                      <a:pt x="17621" y="443062"/>
                    </a:cubicBezTo>
                    <a:cubicBezTo>
                      <a:pt x="12859" y="413534"/>
                      <a:pt x="10001" y="383054"/>
                      <a:pt x="8096" y="353527"/>
                    </a:cubicBezTo>
                    <a:cubicBezTo>
                      <a:pt x="7144" y="332572"/>
                      <a:pt x="7144" y="312569"/>
                      <a:pt x="7144" y="291614"/>
                    </a:cubicBezTo>
                    <a:cubicBezTo>
                      <a:pt x="7144" y="284947"/>
                      <a:pt x="8096" y="277327"/>
                      <a:pt x="8096" y="270659"/>
                    </a:cubicBezTo>
                    <a:cubicBezTo>
                      <a:pt x="11906" y="234464"/>
                      <a:pt x="17621" y="199222"/>
                      <a:pt x="29051" y="164932"/>
                    </a:cubicBezTo>
                    <a:cubicBezTo>
                      <a:pt x="45244" y="115402"/>
                      <a:pt x="70961" y="71587"/>
                      <a:pt x="110966" y="37297"/>
                    </a:cubicBezTo>
                    <a:cubicBezTo>
                      <a:pt x="124301" y="25867"/>
                      <a:pt x="138589" y="16342"/>
                      <a:pt x="154781" y="8722"/>
                    </a:cubicBezTo>
                    <a:cubicBezTo>
                      <a:pt x="158591" y="6817"/>
                      <a:pt x="161449" y="6817"/>
                      <a:pt x="165259" y="7769"/>
                    </a:cubicBezTo>
                    <a:cubicBezTo>
                      <a:pt x="202406" y="18247"/>
                      <a:pt x="234791" y="36344"/>
                      <a:pt x="266224" y="57299"/>
                    </a:cubicBezTo>
                    <a:cubicBezTo>
                      <a:pt x="318611" y="92542"/>
                      <a:pt x="363379" y="135404"/>
                      <a:pt x="405289" y="183029"/>
                    </a:cubicBezTo>
                    <a:cubicBezTo>
                      <a:pt x="421481" y="201127"/>
                      <a:pt x="437674" y="218272"/>
                      <a:pt x="450056" y="239227"/>
                    </a:cubicBezTo>
                    <a:cubicBezTo>
                      <a:pt x="469106" y="272564"/>
                      <a:pt x="479584" y="307807"/>
                      <a:pt x="486251" y="344954"/>
                    </a:cubicBezTo>
                    <a:cubicBezTo>
                      <a:pt x="496729" y="403057"/>
                      <a:pt x="499586" y="461159"/>
                      <a:pt x="495776" y="520214"/>
                    </a:cubicBezTo>
                    <a:cubicBezTo>
                      <a:pt x="491966" y="576412"/>
                      <a:pt x="484346" y="632609"/>
                      <a:pt x="465296" y="685949"/>
                    </a:cubicBezTo>
                    <a:cubicBezTo>
                      <a:pt x="459581" y="701189"/>
                      <a:pt x="452914" y="716429"/>
                      <a:pt x="442436" y="727859"/>
                    </a:cubicBezTo>
                    <a:cubicBezTo>
                      <a:pt x="438626" y="732622"/>
                      <a:pt x="432911" y="736432"/>
                      <a:pt x="427196" y="738337"/>
                    </a:cubicBezTo>
                    <a:cubicBezTo>
                      <a:pt x="411956" y="742147"/>
                      <a:pt x="400526" y="733574"/>
                      <a:pt x="397669" y="716429"/>
                    </a:cubicBezTo>
                    <a:cubicBezTo>
                      <a:pt x="395764" y="701189"/>
                      <a:pt x="397669" y="685949"/>
                      <a:pt x="403384" y="671662"/>
                    </a:cubicBezTo>
                    <a:cubicBezTo>
                      <a:pt x="414814" y="639277"/>
                      <a:pt x="429101" y="607844"/>
                      <a:pt x="450056" y="579269"/>
                    </a:cubicBezTo>
                    <a:cubicBezTo>
                      <a:pt x="460534" y="564982"/>
                      <a:pt x="463391" y="547837"/>
                      <a:pt x="467201" y="530692"/>
                    </a:cubicBezTo>
                    <a:cubicBezTo>
                      <a:pt x="473869" y="497354"/>
                      <a:pt x="475774" y="463064"/>
                      <a:pt x="476726" y="428774"/>
                    </a:cubicBezTo>
                    <a:cubicBezTo>
                      <a:pt x="476726" y="425917"/>
                      <a:pt x="475774" y="424012"/>
                      <a:pt x="474821" y="421154"/>
                    </a:cubicBezTo>
                    <a:cubicBezTo>
                      <a:pt x="454819" y="366862"/>
                      <a:pt x="423386" y="320189"/>
                      <a:pt x="386239" y="277327"/>
                    </a:cubicBezTo>
                    <a:cubicBezTo>
                      <a:pt x="327184" y="208747"/>
                      <a:pt x="256699" y="153502"/>
                      <a:pt x="179546" y="107782"/>
                    </a:cubicBezTo>
                    <a:cubicBezTo>
                      <a:pt x="173831" y="103972"/>
                      <a:pt x="171926" y="105877"/>
                      <a:pt x="168116" y="110639"/>
                    </a:cubicBezTo>
                    <a:cubicBezTo>
                      <a:pt x="126206" y="171599"/>
                      <a:pt x="95726" y="238274"/>
                      <a:pt x="74771" y="308759"/>
                    </a:cubicBezTo>
                    <a:cubicBezTo>
                      <a:pt x="68104" y="329714"/>
                      <a:pt x="63341" y="350669"/>
                      <a:pt x="58579" y="372577"/>
                    </a:cubicBezTo>
                    <a:cubicBezTo>
                      <a:pt x="56674" y="379244"/>
                      <a:pt x="58579" y="385912"/>
                      <a:pt x="59531" y="392579"/>
                    </a:cubicBezTo>
                    <a:cubicBezTo>
                      <a:pt x="59531" y="393532"/>
                      <a:pt x="59531" y="395437"/>
                      <a:pt x="59531" y="396389"/>
                    </a:cubicBezTo>
                    <a:cubicBezTo>
                      <a:pt x="63341" y="431632"/>
                      <a:pt x="67151" y="466874"/>
                      <a:pt x="71914" y="502117"/>
                    </a:cubicBezTo>
                    <a:cubicBezTo>
                      <a:pt x="75724" y="529739"/>
                      <a:pt x="82391" y="554504"/>
                      <a:pt x="98584" y="576412"/>
                    </a:cubicBezTo>
                    <a:close/>
                  </a:path>
                </a:pathLst>
              </a:custGeom>
              <a:solidFill>
                <a:schemeClr val="accent3"/>
              </a:solidFill>
              <a:ln w="9525" cap="flat">
                <a:noFill/>
                <a:prstDash val="solid"/>
                <a:miter/>
              </a:ln>
            </p:spPr>
            <p:txBody>
              <a:bodyPr rtlCol="0" anchor="ctr"/>
              <a:lstStyle/>
              <a:p>
                <a:endParaRPr lang="en-US"/>
              </a:p>
            </p:txBody>
          </p:sp>
        </p:grpSp>
      </p:grpSp>
      <p:sp>
        <p:nvSpPr>
          <p:cNvPr id="63" name="Freeform: Shape 62">
            <a:extLst>
              <a:ext uri="{FF2B5EF4-FFF2-40B4-BE49-F238E27FC236}">
                <a16:creationId xmlns:a16="http://schemas.microsoft.com/office/drawing/2014/main" id="{CDE8CBB1-4F54-4A78-A8BE-A4788F846C1E}"/>
              </a:ext>
            </a:extLst>
          </p:cNvPr>
          <p:cNvSpPr/>
          <p:nvPr/>
        </p:nvSpPr>
        <p:spPr>
          <a:xfrm rot="20738113">
            <a:off x="2094336" y="3642349"/>
            <a:ext cx="845479" cy="847678"/>
          </a:xfrm>
          <a:custGeom>
            <a:avLst/>
            <a:gdLst>
              <a:gd name="connsiteX0" fmla="*/ 321547 w 668637"/>
              <a:gd name="connsiteY0" fmla="*/ 56565 h 670376"/>
              <a:gd name="connsiteX1" fmla="*/ 239003 w 668637"/>
              <a:gd name="connsiteY1" fmla="*/ 70219 h 670376"/>
              <a:gd name="connsiteX2" fmla="*/ 232176 w 668637"/>
              <a:gd name="connsiteY2" fmla="*/ 90079 h 670376"/>
              <a:gd name="connsiteX3" fmla="*/ 432642 w 668637"/>
              <a:gd name="connsiteY3" fmla="*/ 79528 h 670376"/>
              <a:gd name="connsiteX4" fmla="*/ 423953 w 668637"/>
              <a:gd name="connsiteY4" fmla="*/ 62771 h 670376"/>
              <a:gd name="connsiteX5" fmla="*/ 321547 w 668637"/>
              <a:gd name="connsiteY5" fmla="*/ 56565 h 670376"/>
              <a:gd name="connsiteX6" fmla="*/ 382215 w 668637"/>
              <a:gd name="connsiteY6" fmla="*/ 1639 h 670376"/>
              <a:gd name="connsiteX7" fmla="*/ 462433 w 668637"/>
              <a:gd name="connsiteY7" fmla="*/ 13120 h 670376"/>
              <a:gd name="connsiteX8" fmla="*/ 633728 w 668637"/>
              <a:gd name="connsiteY8" fmla="*/ 39808 h 670376"/>
              <a:gd name="connsiteX9" fmla="*/ 662278 w 668637"/>
              <a:gd name="connsiteY9" fmla="*/ 71460 h 670376"/>
              <a:gd name="connsiteX10" fmla="*/ 668485 w 668637"/>
              <a:gd name="connsiteY10" fmla="*/ 227241 h 670376"/>
              <a:gd name="connsiteX11" fmla="*/ 645521 w 668637"/>
              <a:gd name="connsiteY11" fmla="*/ 253307 h 670376"/>
              <a:gd name="connsiteX12" fmla="*/ 571044 w 668637"/>
              <a:gd name="connsiteY12" fmla="*/ 256410 h 670376"/>
              <a:gd name="connsiteX13" fmla="*/ 553045 w 668637"/>
              <a:gd name="connsiteY13" fmla="*/ 275029 h 670376"/>
              <a:gd name="connsiteX14" fmla="*/ 565458 w 668637"/>
              <a:gd name="connsiteY14" fmla="*/ 617621 h 670376"/>
              <a:gd name="connsiteX15" fmla="*/ 529462 w 668637"/>
              <a:gd name="connsiteY15" fmla="*/ 656101 h 670376"/>
              <a:gd name="connsiteX16" fmla="*/ 170112 w 668637"/>
              <a:gd name="connsiteY16" fmla="*/ 670376 h 670376"/>
              <a:gd name="connsiteX17" fmla="*/ 138460 w 668637"/>
              <a:gd name="connsiteY17" fmla="*/ 639964 h 670376"/>
              <a:gd name="connsiteX18" fmla="*/ 124805 w 668637"/>
              <a:gd name="connsiteY18" fmla="*/ 293028 h 670376"/>
              <a:gd name="connsiteX19" fmla="*/ 103704 w 668637"/>
              <a:gd name="connsiteY19" fmla="*/ 275029 h 670376"/>
              <a:gd name="connsiteX20" fmla="*/ 29228 w 668637"/>
              <a:gd name="connsiteY20" fmla="*/ 278133 h 670376"/>
              <a:gd name="connsiteX21" fmla="*/ 5643 w 668637"/>
              <a:gd name="connsiteY21" fmla="*/ 257031 h 670376"/>
              <a:gd name="connsiteX22" fmla="*/ 57 w 668637"/>
              <a:gd name="connsiteY22" fmla="*/ 87597 h 670376"/>
              <a:gd name="connsiteX23" fmla="*/ 16194 w 668637"/>
              <a:gd name="connsiteY23" fmla="*/ 66495 h 670376"/>
              <a:gd name="connsiteX24" fmla="*/ 301067 w 668637"/>
              <a:gd name="connsiteY24" fmla="*/ 3190 h 670376"/>
              <a:gd name="connsiteX25" fmla="*/ 382215 w 668637"/>
              <a:gd name="connsiteY25" fmla="*/ 1639 h 6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8637" h="670376">
                <a:moveTo>
                  <a:pt x="321547" y="56565"/>
                </a:moveTo>
                <a:cubicBezTo>
                  <a:pt x="302308" y="57185"/>
                  <a:pt x="270655" y="62150"/>
                  <a:pt x="239003" y="70219"/>
                </a:cubicBezTo>
                <a:cubicBezTo>
                  <a:pt x="224728" y="73942"/>
                  <a:pt x="223487" y="78287"/>
                  <a:pt x="232176" y="90079"/>
                </a:cubicBezTo>
                <a:cubicBezTo>
                  <a:pt x="283689" y="159590"/>
                  <a:pt x="386094" y="154004"/>
                  <a:pt x="432642" y="79528"/>
                </a:cubicBezTo>
                <a:cubicBezTo>
                  <a:pt x="440710" y="66495"/>
                  <a:pt x="433262" y="64633"/>
                  <a:pt x="423953" y="62771"/>
                </a:cubicBezTo>
                <a:cubicBezTo>
                  <a:pt x="394782" y="57806"/>
                  <a:pt x="364992" y="53461"/>
                  <a:pt x="321547" y="56565"/>
                </a:cubicBezTo>
                <a:close/>
                <a:moveTo>
                  <a:pt x="382215" y="1639"/>
                </a:moveTo>
                <a:cubicBezTo>
                  <a:pt x="409058" y="3966"/>
                  <a:pt x="435746" y="8466"/>
                  <a:pt x="462433" y="13120"/>
                </a:cubicBezTo>
                <a:cubicBezTo>
                  <a:pt x="519531" y="23051"/>
                  <a:pt x="576630" y="31740"/>
                  <a:pt x="633728" y="39808"/>
                </a:cubicBezTo>
                <a:cubicBezTo>
                  <a:pt x="653589" y="42291"/>
                  <a:pt x="662278" y="49738"/>
                  <a:pt x="662278" y="71460"/>
                </a:cubicBezTo>
                <a:cubicBezTo>
                  <a:pt x="662898" y="123594"/>
                  <a:pt x="666002" y="175727"/>
                  <a:pt x="668485" y="227241"/>
                </a:cubicBezTo>
                <a:cubicBezTo>
                  <a:pt x="669726" y="244618"/>
                  <a:pt x="663519" y="252686"/>
                  <a:pt x="645521" y="253307"/>
                </a:cubicBezTo>
                <a:cubicBezTo>
                  <a:pt x="620695" y="253928"/>
                  <a:pt x="595870" y="256410"/>
                  <a:pt x="571044" y="256410"/>
                </a:cubicBezTo>
                <a:cubicBezTo>
                  <a:pt x="557390" y="256410"/>
                  <a:pt x="552425" y="259514"/>
                  <a:pt x="553045" y="275029"/>
                </a:cubicBezTo>
                <a:cubicBezTo>
                  <a:pt x="558011" y="389227"/>
                  <a:pt x="561735" y="503424"/>
                  <a:pt x="565458" y="617621"/>
                </a:cubicBezTo>
                <a:cubicBezTo>
                  <a:pt x="566700" y="654859"/>
                  <a:pt x="566700" y="654239"/>
                  <a:pt x="529462" y="656101"/>
                </a:cubicBezTo>
                <a:cubicBezTo>
                  <a:pt x="470501" y="659204"/>
                  <a:pt x="229693" y="670376"/>
                  <a:pt x="170112" y="670376"/>
                </a:cubicBezTo>
                <a:cubicBezTo>
                  <a:pt x="140321" y="670376"/>
                  <a:pt x="140321" y="670376"/>
                  <a:pt x="138460" y="639964"/>
                </a:cubicBezTo>
                <a:cubicBezTo>
                  <a:pt x="135356" y="575418"/>
                  <a:pt x="125426" y="343920"/>
                  <a:pt x="124805" y="293028"/>
                </a:cubicBezTo>
                <a:cubicBezTo>
                  <a:pt x="124805" y="276271"/>
                  <a:pt x="118599" y="273788"/>
                  <a:pt x="103704" y="275029"/>
                </a:cubicBezTo>
                <a:cubicBezTo>
                  <a:pt x="78879" y="276892"/>
                  <a:pt x="54053" y="276892"/>
                  <a:pt x="29228" y="278133"/>
                </a:cubicBezTo>
                <a:cubicBezTo>
                  <a:pt x="13711" y="278753"/>
                  <a:pt x="6264" y="273168"/>
                  <a:pt x="5643" y="257031"/>
                </a:cubicBezTo>
                <a:cubicBezTo>
                  <a:pt x="4402" y="200553"/>
                  <a:pt x="2540" y="144075"/>
                  <a:pt x="57" y="87597"/>
                </a:cubicBezTo>
                <a:cubicBezTo>
                  <a:pt x="-563" y="75184"/>
                  <a:pt x="3781" y="68978"/>
                  <a:pt x="16194" y="66495"/>
                </a:cubicBezTo>
                <a:cubicBezTo>
                  <a:pt x="111772" y="47256"/>
                  <a:pt x="204247" y="16844"/>
                  <a:pt x="301067" y="3190"/>
                </a:cubicBezTo>
                <a:cubicBezTo>
                  <a:pt x="328375" y="-844"/>
                  <a:pt x="355373" y="-689"/>
                  <a:pt x="382215" y="1639"/>
                </a:cubicBezTo>
                <a:close/>
              </a:path>
            </a:pathLst>
          </a:custGeom>
          <a:solidFill>
            <a:srgbClr val="FE5700"/>
          </a:solidFill>
          <a:ln w="9525" cap="flat">
            <a:noFill/>
            <a:prstDash val="solid"/>
            <a:miter/>
          </a:ln>
        </p:spPr>
        <p:txBody>
          <a:bodyPr wrap="square" rtlCol="0" anchor="ctr">
            <a:noAutofit/>
          </a:bodyPr>
          <a:lstStyle/>
          <a:p>
            <a:endParaRPr lang="en-US"/>
          </a:p>
        </p:txBody>
      </p:sp>
      <p:sp>
        <p:nvSpPr>
          <p:cNvPr id="15" name="Rectangle 6">
            <a:extLst>
              <a:ext uri="{FF2B5EF4-FFF2-40B4-BE49-F238E27FC236}">
                <a16:creationId xmlns:a16="http://schemas.microsoft.com/office/drawing/2014/main" id="{56EFB67C-EE02-4305-B24F-1D0DE2CE10C3}"/>
              </a:ext>
            </a:extLst>
          </p:cNvPr>
          <p:cNvSpPr>
            <a:spLocks noChangeArrowheads="1"/>
          </p:cNvSpPr>
          <p:nvPr/>
        </p:nvSpPr>
        <p:spPr bwMode="auto">
          <a:xfrm>
            <a:off x="5071494" y="2542981"/>
            <a:ext cx="6489507" cy="825874"/>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700"/>
          </a:p>
        </p:txBody>
      </p:sp>
      <p:sp>
        <p:nvSpPr>
          <p:cNvPr id="17" name="Rectangle 6">
            <a:extLst>
              <a:ext uri="{FF2B5EF4-FFF2-40B4-BE49-F238E27FC236}">
                <a16:creationId xmlns:a16="http://schemas.microsoft.com/office/drawing/2014/main" id="{32F3F0E6-52D5-4A83-A5FF-450CC26CE1A7}"/>
              </a:ext>
            </a:extLst>
          </p:cNvPr>
          <p:cNvSpPr>
            <a:spLocks noChangeArrowheads="1"/>
          </p:cNvSpPr>
          <p:nvPr/>
        </p:nvSpPr>
        <p:spPr bwMode="auto">
          <a:xfrm>
            <a:off x="4827470" y="3478967"/>
            <a:ext cx="6489507" cy="825874"/>
          </a:xfrm>
          <a:prstGeom prst="roundRect">
            <a:avLst>
              <a:gd name="adj" fmla="val 50000"/>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9" name="Rectangle 6">
            <a:extLst>
              <a:ext uri="{FF2B5EF4-FFF2-40B4-BE49-F238E27FC236}">
                <a16:creationId xmlns:a16="http://schemas.microsoft.com/office/drawing/2014/main" id="{426813FE-CF42-44AF-A185-80066E4E77C1}"/>
              </a:ext>
            </a:extLst>
          </p:cNvPr>
          <p:cNvSpPr>
            <a:spLocks noChangeArrowheads="1"/>
          </p:cNvSpPr>
          <p:nvPr/>
        </p:nvSpPr>
        <p:spPr bwMode="auto">
          <a:xfrm>
            <a:off x="4489396" y="4458884"/>
            <a:ext cx="6489507" cy="825874"/>
          </a:xfrm>
          <a:prstGeom prst="roundRect">
            <a:avLst>
              <a:gd name="adj" fmla="val 50000"/>
            </a:avLst>
          </a:prstGeom>
          <a:solidFill>
            <a:schemeClr val="accent4"/>
          </a:solidFill>
          <a:ln>
            <a:noFill/>
          </a:ln>
        </p:spPr>
        <p:txBody>
          <a:bodyPr vert="horz" wrap="square" lIns="91440" tIns="45720" rIns="91440" bIns="45720" numCol="1" anchor="t" anchorCtr="0" compatLnSpc="1">
            <a:prstTxWarp prst="textNoShape">
              <a:avLst/>
            </a:prstTxWarp>
          </a:bodyPr>
          <a:lstStyle/>
          <a:p>
            <a:r>
              <a:rPr lang="en-US" altLang="ko-KR" sz="2700" dirty="0"/>
              <a:t>CD   </a:t>
            </a:r>
            <a:endParaRPr lang="ko-KR" altLang="en-US" sz="2700" dirty="0"/>
          </a:p>
        </p:txBody>
      </p:sp>
      <p:sp>
        <p:nvSpPr>
          <p:cNvPr id="36" name="Freeform: Shape 35">
            <a:extLst>
              <a:ext uri="{FF2B5EF4-FFF2-40B4-BE49-F238E27FC236}">
                <a16:creationId xmlns:a16="http://schemas.microsoft.com/office/drawing/2014/main" id="{522B70A6-C5F8-46F6-AD9C-58684924E3B5}"/>
              </a:ext>
            </a:extLst>
          </p:cNvPr>
          <p:cNvSpPr/>
          <p:nvPr/>
        </p:nvSpPr>
        <p:spPr>
          <a:xfrm>
            <a:off x="625089" y="1940565"/>
            <a:ext cx="5065594" cy="3474878"/>
          </a:xfrm>
          <a:custGeom>
            <a:avLst/>
            <a:gdLst>
              <a:gd name="connsiteX0" fmla="*/ 3246497 w 5065594"/>
              <a:gd name="connsiteY0" fmla="*/ 857713 h 3474878"/>
              <a:gd name="connsiteX1" fmla="*/ 3245831 w 5065594"/>
              <a:gd name="connsiteY1" fmla="*/ 857723 h 3474878"/>
              <a:gd name="connsiteX2" fmla="*/ 3202826 w 5065594"/>
              <a:gd name="connsiteY2" fmla="*/ 857723 h 3474878"/>
              <a:gd name="connsiteX3" fmla="*/ 3202826 w 5065594"/>
              <a:gd name="connsiteY3" fmla="*/ 858405 h 3474878"/>
              <a:gd name="connsiteX4" fmla="*/ 3245831 w 5065594"/>
              <a:gd name="connsiteY4" fmla="*/ 857723 h 3474878"/>
              <a:gd name="connsiteX5" fmla="*/ 3247333 w 5065594"/>
              <a:gd name="connsiteY5" fmla="*/ 857723 h 3474878"/>
              <a:gd name="connsiteX6" fmla="*/ 3268295 w 5065594"/>
              <a:gd name="connsiteY6" fmla="*/ 857988 h 3474878"/>
              <a:gd name="connsiteX7" fmla="*/ 3193173 w 5065594"/>
              <a:gd name="connsiteY7" fmla="*/ 873433 h 3474878"/>
              <a:gd name="connsiteX8" fmla="*/ 3087704 w 5065594"/>
              <a:gd name="connsiteY8" fmla="*/ 1133608 h 3474878"/>
              <a:gd name="connsiteX9" fmla="*/ 2944653 w 5065594"/>
              <a:gd name="connsiteY9" fmla="*/ 2456490 h 3474878"/>
              <a:gd name="connsiteX10" fmla="*/ 3061819 w 5065594"/>
              <a:gd name="connsiteY10" fmla="*/ 2579787 h 3474878"/>
              <a:gd name="connsiteX11" fmla="*/ 3434433 w 5065594"/>
              <a:gd name="connsiteY11" fmla="*/ 2333875 h 3474878"/>
              <a:gd name="connsiteX12" fmla="*/ 3708955 w 5065594"/>
              <a:gd name="connsiteY12" fmla="*/ 990557 h 3474878"/>
              <a:gd name="connsiteX13" fmla="*/ 3606776 w 5065594"/>
              <a:gd name="connsiteY13" fmla="*/ 863173 h 3474878"/>
              <a:gd name="connsiteX14" fmla="*/ 3435114 w 5065594"/>
              <a:gd name="connsiteY14" fmla="*/ 863173 h 3474878"/>
              <a:gd name="connsiteX15" fmla="*/ 3307986 w 5065594"/>
              <a:gd name="connsiteY15" fmla="*/ 858490 h 3474878"/>
              <a:gd name="connsiteX16" fmla="*/ 3268295 w 5065594"/>
              <a:gd name="connsiteY16" fmla="*/ 857988 h 3474878"/>
              <a:gd name="connsiteX17" fmla="*/ 3269584 w 5065594"/>
              <a:gd name="connsiteY17" fmla="*/ 857723 h 3474878"/>
              <a:gd name="connsiteX18" fmla="*/ 3247333 w 5065594"/>
              <a:gd name="connsiteY18" fmla="*/ 857723 h 3474878"/>
              <a:gd name="connsiteX19" fmla="*/ 2234848 w 5065594"/>
              <a:gd name="connsiteY19" fmla="*/ 846824 h 3474878"/>
              <a:gd name="connsiteX20" fmla="*/ 2144929 w 5065594"/>
              <a:gd name="connsiteY20" fmla="*/ 936742 h 3474878"/>
              <a:gd name="connsiteX21" fmla="*/ 2120406 w 5065594"/>
              <a:gd name="connsiteY21" fmla="*/ 2370659 h 3474878"/>
              <a:gd name="connsiteX22" fmla="*/ 2214412 w 5065594"/>
              <a:gd name="connsiteY22" fmla="*/ 2477607 h 3474878"/>
              <a:gd name="connsiteX23" fmla="*/ 2637434 w 5065594"/>
              <a:gd name="connsiteY23" fmla="*/ 2207172 h 3474878"/>
              <a:gd name="connsiteX24" fmla="*/ 2780485 w 5065594"/>
              <a:gd name="connsiteY24" fmla="*/ 945598 h 3474878"/>
              <a:gd name="connsiteX25" fmla="*/ 2694655 w 5065594"/>
              <a:gd name="connsiteY25" fmla="*/ 846824 h 3474878"/>
              <a:gd name="connsiteX26" fmla="*/ 2234848 w 5065594"/>
              <a:gd name="connsiteY26" fmla="*/ 846824 h 3474878"/>
              <a:gd name="connsiteX27" fmla="*/ 1377903 w 5065594"/>
              <a:gd name="connsiteY27" fmla="*/ 829113 h 3474878"/>
              <a:gd name="connsiteX28" fmla="*/ 1278449 w 5065594"/>
              <a:gd name="connsiteY28" fmla="*/ 1089330 h 3474878"/>
              <a:gd name="connsiteX29" fmla="*/ 1364279 w 5065594"/>
              <a:gd name="connsiteY29" fmla="*/ 2272567 h 3474878"/>
              <a:gd name="connsiteX30" fmla="*/ 1413325 w 5065594"/>
              <a:gd name="connsiteY30" fmla="*/ 2362485 h 3474878"/>
              <a:gd name="connsiteX31" fmla="*/ 1785940 w 5065594"/>
              <a:gd name="connsiteY31" fmla="*/ 2415618 h 3474878"/>
              <a:gd name="connsiteX32" fmla="*/ 1826811 w 5065594"/>
              <a:gd name="connsiteY32" fmla="*/ 2342049 h 3474878"/>
              <a:gd name="connsiteX33" fmla="*/ 1843160 w 5065594"/>
              <a:gd name="connsiteY33" fmla="*/ 908132 h 3474878"/>
              <a:gd name="connsiteX34" fmla="*/ 1769591 w 5065594"/>
              <a:gd name="connsiteY34" fmla="*/ 834563 h 3474878"/>
              <a:gd name="connsiteX35" fmla="*/ 1536622 w 5065594"/>
              <a:gd name="connsiteY35" fmla="*/ 834563 h 3474878"/>
              <a:gd name="connsiteX36" fmla="*/ 1377903 w 5065594"/>
              <a:gd name="connsiteY36" fmla="*/ 829113 h 3474878"/>
              <a:gd name="connsiteX37" fmla="*/ 504507 w 5065594"/>
              <a:gd name="connsiteY37" fmla="*/ 813347 h 3474878"/>
              <a:gd name="connsiteX38" fmla="*/ 365647 w 5065594"/>
              <a:gd name="connsiteY38" fmla="*/ 1101591 h 3474878"/>
              <a:gd name="connsiteX39" fmla="*/ 520959 w 5065594"/>
              <a:gd name="connsiteY39" fmla="*/ 2096138 h 3474878"/>
              <a:gd name="connsiteX40" fmla="*/ 713056 w 5065594"/>
              <a:gd name="connsiteY40" fmla="*/ 2288916 h 3474878"/>
              <a:gd name="connsiteX41" fmla="*/ 993028 w 5065594"/>
              <a:gd name="connsiteY41" fmla="*/ 2030742 h 3474878"/>
              <a:gd name="connsiteX42" fmla="*/ 915372 w 5065594"/>
              <a:gd name="connsiteY42" fmla="*/ 966034 h 3474878"/>
              <a:gd name="connsiteX43" fmla="*/ 746435 w 5065594"/>
              <a:gd name="connsiteY43" fmla="*/ 814127 h 3474878"/>
              <a:gd name="connsiteX44" fmla="*/ 602703 w 5065594"/>
              <a:gd name="connsiteY44" fmla="*/ 814127 h 3474878"/>
              <a:gd name="connsiteX45" fmla="*/ 504507 w 5065594"/>
              <a:gd name="connsiteY45" fmla="*/ 813347 h 3474878"/>
              <a:gd name="connsiteX46" fmla="*/ 4368096 w 5065594"/>
              <a:gd name="connsiteY46" fmla="*/ 1120 h 3474878"/>
              <a:gd name="connsiteX47" fmla="*/ 4553638 w 5065594"/>
              <a:gd name="connsiteY47" fmla="*/ 1460 h 3474878"/>
              <a:gd name="connsiteX48" fmla="*/ 4924889 w 5065594"/>
              <a:gd name="connsiteY48" fmla="*/ 21215 h 3474878"/>
              <a:gd name="connsiteX49" fmla="*/ 5063853 w 5065594"/>
              <a:gd name="connsiteY49" fmla="*/ 209906 h 3474878"/>
              <a:gd name="connsiteX50" fmla="*/ 4904453 w 5065594"/>
              <a:gd name="connsiteY50" fmla="*/ 365900 h 3474878"/>
              <a:gd name="connsiteX51" fmla="*/ 4562493 w 5065594"/>
              <a:gd name="connsiteY51" fmla="*/ 369987 h 3474878"/>
              <a:gd name="connsiteX52" fmla="*/ 4123121 w 5065594"/>
              <a:gd name="connsiteY52" fmla="*/ 666988 h 3474878"/>
              <a:gd name="connsiteX53" fmla="*/ 3512089 w 5065594"/>
              <a:gd name="connsiteY53" fmla="*/ 3233053 h 3474878"/>
              <a:gd name="connsiteX54" fmla="*/ 3192609 w 5065594"/>
              <a:gd name="connsiteY54" fmla="*/ 3474878 h 3474878"/>
              <a:gd name="connsiteX55" fmla="*/ 2035257 w 5065594"/>
              <a:gd name="connsiteY55" fmla="*/ 3474878 h 3474878"/>
              <a:gd name="connsiteX56" fmla="*/ 672185 w 5065594"/>
              <a:gd name="connsiteY56" fmla="*/ 3462616 h 3474878"/>
              <a:gd name="connsiteX57" fmla="*/ 480087 w 5065594"/>
              <a:gd name="connsiteY57" fmla="*/ 3348856 h 3474878"/>
              <a:gd name="connsiteX58" fmla="*/ 668097 w 5065594"/>
              <a:gd name="connsiteY58" fmla="*/ 3151991 h 3474878"/>
              <a:gd name="connsiteX59" fmla="*/ 1699428 w 5065594"/>
              <a:gd name="connsiteY59" fmla="*/ 3160165 h 3474878"/>
              <a:gd name="connsiteX60" fmla="*/ 3073399 w 5065594"/>
              <a:gd name="connsiteY60" fmla="*/ 3188776 h 3474878"/>
              <a:gd name="connsiteX61" fmla="*/ 3212363 w 5065594"/>
              <a:gd name="connsiteY61" fmla="*/ 2945588 h 3474878"/>
              <a:gd name="connsiteX62" fmla="*/ 3106097 w 5065594"/>
              <a:gd name="connsiteY62" fmla="*/ 2863845 h 3474878"/>
              <a:gd name="connsiteX63" fmla="*/ 553657 w 5065594"/>
              <a:gd name="connsiteY63" fmla="*/ 2519160 h 3474878"/>
              <a:gd name="connsiteX64" fmla="*/ 283222 w 5065594"/>
              <a:gd name="connsiteY64" fmla="*/ 2277335 h 3474878"/>
              <a:gd name="connsiteX65" fmla="*/ 12787 w 5065594"/>
              <a:gd name="connsiteY65" fmla="*/ 797778 h 3474878"/>
              <a:gd name="connsiteX66" fmla="*/ 319325 w 5065594"/>
              <a:gd name="connsiteY66" fmla="*/ 509633 h 3474878"/>
              <a:gd name="connsiteX67" fmla="*/ 3597920 w 5065594"/>
              <a:gd name="connsiteY67" fmla="*/ 566853 h 3474878"/>
              <a:gd name="connsiteX68" fmla="*/ 3950098 w 5065594"/>
              <a:gd name="connsiteY68" fmla="*/ 304592 h 3474878"/>
              <a:gd name="connsiteX69" fmla="*/ 3986882 w 5065594"/>
              <a:gd name="connsiteY69" fmla="*/ 181296 h 3474878"/>
              <a:gd name="connsiteX70" fmla="*/ 4183066 w 5065594"/>
              <a:gd name="connsiteY70" fmla="*/ 13040 h 3474878"/>
              <a:gd name="connsiteX71" fmla="*/ 4368096 w 5065594"/>
              <a:gd name="connsiteY71" fmla="*/ 1120 h 347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65594" h="3474878">
                <a:moveTo>
                  <a:pt x="3246497" y="857713"/>
                </a:moveTo>
                <a:lnTo>
                  <a:pt x="3245831" y="857723"/>
                </a:lnTo>
                <a:lnTo>
                  <a:pt x="3202826" y="857723"/>
                </a:lnTo>
                <a:lnTo>
                  <a:pt x="3202826" y="858405"/>
                </a:lnTo>
                <a:lnTo>
                  <a:pt x="3245831" y="857723"/>
                </a:lnTo>
                <a:lnTo>
                  <a:pt x="3247333" y="857723"/>
                </a:lnTo>
                <a:lnTo>
                  <a:pt x="3268295" y="857988"/>
                </a:lnTo>
                <a:lnTo>
                  <a:pt x="3193173" y="873433"/>
                </a:lnTo>
                <a:cubicBezTo>
                  <a:pt x="3130620" y="901533"/>
                  <a:pt x="3106097" y="972164"/>
                  <a:pt x="3087704" y="1133608"/>
                </a:cubicBezTo>
                <a:cubicBezTo>
                  <a:pt x="3038659" y="1519165"/>
                  <a:pt x="2993699" y="2070933"/>
                  <a:pt x="2944653" y="2456490"/>
                </a:cubicBezTo>
                <a:cubicBezTo>
                  <a:pt x="2928304" y="2543001"/>
                  <a:pt x="2984163" y="2567524"/>
                  <a:pt x="3061819" y="2579787"/>
                </a:cubicBezTo>
                <a:cubicBezTo>
                  <a:pt x="3364951" y="2629514"/>
                  <a:pt x="3364951" y="2633601"/>
                  <a:pt x="3434433" y="2333875"/>
                </a:cubicBezTo>
                <a:cubicBezTo>
                  <a:pt x="3525032" y="1944231"/>
                  <a:pt x="3610862" y="1380201"/>
                  <a:pt x="3708955" y="990557"/>
                </a:cubicBezTo>
                <a:cubicBezTo>
                  <a:pt x="3733477" y="883609"/>
                  <a:pt x="3713042" y="850911"/>
                  <a:pt x="3606776" y="863173"/>
                </a:cubicBezTo>
                <a:cubicBezTo>
                  <a:pt x="3549555" y="867260"/>
                  <a:pt x="3492335" y="863173"/>
                  <a:pt x="3435114" y="863173"/>
                </a:cubicBezTo>
                <a:cubicBezTo>
                  <a:pt x="3400032" y="861129"/>
                  <a:pt x="3352178" y="859426"/>
                  <a:pt x="3307986" y="858490"/>
                </a:cubicBezTo>
                <a:lnTo>
                  <a:pt x="3268295" y="857988"/>
                </a:lnTo>
                <a:lnTo>
                  <a:pt x="3269584" y="857723"/>
                </a:lnTo>
                <a:lnTo>
                  <a:pt x="3247333" y="857723"/>
                </a:lnTo>
                <a:close/>
                <a:moveTo>
                  <a:pt x="2234848" y="846824"/>
                </a:moveTo>
                <a:cubicBezTo>
                  <a:pt x="2161278" y="842737"/>
                  <a:pt x="2144929" y="871347"/>
                  <a:pt x="2144929" y="936742"/>
                </a:cubicBezTo>
                <a:cubicBezTo>
                  <a:pt x="2149017" y="1149957"/>
                  <a:pt x="2124494" y="2161532"/>
                  <a:pt x="2120406" y="2370659"/>
                </a:cubicBezTo>
                <a:cubicBezTo>
                  <a:pt x="2120406" y="2436736"/>
                  <a:pt x="2136756" y="2465345"/>
                  <a:pt x="2214412" y="2477607"/>
                </a:cubicBezTo>
                <a:cubicBezTo>
                  <a:pt x="2542067" y="2527334"/>
                  <a:pt x="2596562" y="2531421"/>
                  <a:pt x="2637434" y="2207172"/>
                </a:cubicBezTo>
                <a:cubicBezTo>
                  <a:pt x="2686480" y="1842051"/>
                  <a:pt x="2727352" y="1306632"/>
                  <a:pt x="2780485" y="945598"/>
                </a:cubicBezTo>
                <a:cubicBezTo>
                  <a:pt x="2792747" y="863173"/>
                  <a:pt x="2772311" y="842737"/>
                  <a:pt x="2694655" y="846824"/>
                </a:cubicBezTo>
                <a:cubicBezTo>
                  <a:pt x="2559778" y="850911"/>
                  <a:pt x="2370405" y="850911"/>
                  <a:pt x="2234848" y="846824"/>
                </a:cubicBezTo>
                <a:close/>
                <a:moveTo>
                  <a:pt x="1377903" y="829113"/>
                </a:moveTo>
                <a:cubicBezTo>
                  <a:pt x="1262100" y="835244"/>
                  <a:pt x="1263462" y="885653"/>
                  <a:pt x="1278449" y="1089330"/>
                </a:cubicBezTo>
                <a:cubicBezTo>
                  <a:pt x="1302972" y="1425160"/>
                  <a:pt x="1335669" y="1936056"/>
                  <a:pt x="1364279" y="2272567"/>
                </a:cubicBezTo>
                <a:cubicBezTo>
                  <a:pt x="1368367" y="2309352"/>
                  <a:pt x="1356105" y="2354310"/>
                  <a:pt x="1413325" y="2362485"/>
                </a:cubicBezTo>
                <a:cubicBezTo>
                  <a:pt x="1535941" y="2382921"/>
                  <a:pt x="1663325" y="2399269"/>
                  <a:pt x="1785940" y="2415618"/>
                </a:cubicBezTo>
                <a:cubicBezTo>
                  <a:pt x="1839073" y="2419705"/>
                  <a:pt x="1826811" y="2374746"/>
                  <a:pt x="1826811" y="2342049"/>
                </a:cubicBezTo>
                <a:cubicBezTo>
                  <a:pt x="1830899" y="1919027"/>
                  <a:pt x="1834986" y="1330473"/>
                  <a:pt x="1843160" y="908132"/>
                </a:cubicBezTo>
                <a:cubicBezTo>
                  <a:pt x="1843160" y="846824"/>
                  <a:pt x="1822724" y="834563"/>
                  <a:pt x="1769591" y="834563"/>
                </a:cubicBezTo>
                <a:cubicBezTo>
                  <a:pt x="1691935" y="834563"/>
                  <a:pt x="1614278" y="834563"/>
                  <a:pt x="1536622" y="834563"/>
                </a:cubicBezTo>
                <a:cubicBezTo>
                  <a:pt x="1468502" y="830475"/>
                  <a:pt x="1416732" y="827070"/>
                  <a:pt x="1377903" y="829113"/>
                </a:cubicBezTo>
                <a:close/>
                <a:moveTo>
                  <a:pt x="504507" y="813347"/>
                </a:moveTo>
                <a:cubicBezTo>
                  <a:pt x="306191" y="814595"/>
                  <a:pt x="315579" y="846483"/>
                  <a:pt x="365647" y="1101591"/>
                </a:cubicBezTo>
                <a:cubicBezTo>
                  <a:pt x="418780" y="1376113"/>
                  <a:pt x="476000" y="1821615"/>
                  <a:pt x="520959" y="2096138"/>
                </a:cubicBezTo>
                <a:cubicBezTo>
                  <a:pt x="541395" y="2219434"/>
                  <a:pt x="586354" y="2276654"/>
                  <a:pt x="713056" y="2288916"/>
                </a:cubicBezTo>
                <a:cubicBezTo>
                  <a:pt x="1012101" y="2322294"/>
                  <a:pt x="1025725" y="2326381"/>
                  <a:pt x="993028" y="2030742"/>
                </a:cubicBezTo>
                <a:cubicBezTo>
                  <a:pt x="964418" y="1731016"/>
                  <a:pt x="931720" y="1261673"/>
                  <a:pt x="915372" y="966034"/>
                </a:cubicBezTo>
                <a:cubicBezTo>
                  <a:pt x="907197" y="850911"/>
                  <a:pt x="869050" y="797778"/>
                  <a:pt x="746435" y="814127"/>
                </a:cubicBezTo>
                <a:cubicBezTo>
                  <a:pt x="697389" y="822301"/>
                  <a:pt x="648343" y="814127"/>
                  <a:pt x="602703" y="814127"/>
                </a:cubicBezTo>
                <a:cubicBezTo>
                  <a:pt x="565407" y="813616"/>
                  <a:pt x="532837" y="813169"/>
                  <a:pt x="504507" y="813347"/>
                </a:cubicBezTo>
                <a:close/>
                <a:moveTo>
                  <a:pt x="4368096" y="1120"/>
                </a:moveTo>
                <a:cubicBezTo>
                  <a:pt x="4429830" y="-583"/>
                  <a:pt x="4491648" y="-243"/>
                  <a:pt x="4553638" y="1460"/>
                </a:cubicBezTo>
                <a:cubicBezTo>
                  <a:pt x="4677615" y="4185"/>
                  <a:pt x="4800911" y="12360"/>
                  <a:pt x="4924889" y="21215"/>
                </a:cubicBezTo>
                <a:cubicBezTo>
                  <a:pt x="5022981" y="29389"/>
                  <a:pt x="5076114" y="111133"/>
                  <a:pt x="5063853" y="209906"/>
                </a:cubicBezTo>
                <a:cubicBezTo>
                  <a:pt x="5055678" y="300505"/>
                  <a:pt x="5006632" y="361813"/>
                  <a:pt x="4904453" y="365900"/>
                </a:cubicBezTo>
                <a:cubicBezTo>
                  <a:pt x="4826797" y="365900"/>
                  <a:pt x="4640149" y="365900"/>
                  <a:pt x="4562493" y="369987"/>
                </a:cubicBezTo>
                <a:cubicBezTo>
                  <a:pt x="4193966" y="374074"/>
                  <a:pt x="4204865" y="305955"/>
                  <a:pt x="4123121" y="666988"/>
                </a:cubicBezTo>
                <a:cubicBezTo>
                  <a:pt x="3909907" y="1611807"/>
                  <a:pt x="3678982" y="2511667"/>
                  <a:pt x="3512089" y="3233053"/>
                </a:cubicBezTo>
                <a:cubicBezTo>
                  <a:pt x="3467130" y="3429919"/>
                  <a:pt x="3388793" y="3474878"/>
                  <a:pt x="3192609" y="3474878"/>
                </a:cubicBezTo>
                <a:cubicBezTo>
                  <a:pt x="2762774" y="3474878"/>
                  <a:pt x="2469178" y="3474878"/>
                  <a:pt x="2035257" y="3474878"/>
                </a:cubicBezTo>
                <a:cubicBezTo>
                  <a:pt x="1580900" y="3450355"/>
                  <a:pt x="1126542" y="3487139"/>
                  <a:pt x="672185" y="3462616"/>
                </a:cubicBezTo>
                <a:cubicBezTo>
                  <a:pt x="570005" y="3458529"/>
                  <a:pt x="492349" y="3463979"/>
                  <a:pt x="480087" y="3348856"/>
                </a:cubicBezTo>
                <a:cubicBezTo>
                  <a:pt x="467826" y="3225560"/>
                  <a:pt x="529134" y="3151991"/>
                  <a:pt x="668097" y="3151991"/>
                </a:cubicBezTo>
                <a:cubicBezTo>
                  <a:pt x="1012101" y="3151991"/>
                  <a:pt x="1355424" y="3156077"/>
                  <a:pt x="1699428" y="3160165"/>
                </a:cubicBezTo>
                <a:cubicBezTo>
                  <a:pt x="2202831" y="3168340"/>
                  <a:pt x="2569995" y="3168340"/>
                  <a:pt x="3073399" y="3188776"/>
                </a:cubicBezTo>
                <a:cubicBezTo>
                  <a:pt x="3220538" y="3192863"/>
                  <a:pt x="3187840" y="3015070"/>
                  <a:pt x="3212363" y="2945588"/>
                </a:cubicBezTo>
                <a:cubicBezTo>
                  <a:pt x="3245061" y="2843409"/>
                  <a:pt x="3155143" y="2872019"/>
                  <a:pt x="3106097" y="2863845"/>
                </a:cubicBezTo>
                <a:cubicBezTo>
                  <a:pt x="2219180" y="2750086"/>
                  <a:pt x="1459647" y="2634963"/>
                  <a:pt x="553657" y="2519160"/>
                </a:cubicBezTo>
                <a:cubicBezTo>
                  <a:pt x="401750" y="2498724"/>
                  <a:pt x="311833" y="2421068"/>
                  <a:pt x="283222" y="2277335"/>
                </a:cubicBezTo>
                <a:cubicBezTo>
                  <a:pt x="188536" y="1809354"/>
                  <a:pt x="98618" y="1269847"/>
                  <a:pt x="12787" y="797778"/>
                </a:cubicBezTo>
                <a:cubicBezTo>
                  <a:pt x="-36259" y="531431"/>
                  <a:pt x="53659" y="504864"/>
                  <a:pt x="319325" y="509633"/>
                </a:cubicBezTo>
                <a:cubicBezTo>
                  <a:pt x="1412645" y="525981"/>
                  <a:pt x="2505282" y="546417"/>
                  <a:pt x="3597920" y="566853"/>
                </a:cubicBezTo>
                <a:cubicBezTo>
                  <a:pt x="3880616" y="570940"/>
                  <a:pt x="3880616" y="570940"/>
                  <a:pt x="3950098" y="304592"/>
                </a:cubicBezTo>
                <a:cubicBezTo>
                  <a:pt x="3962360" y="263040"/>
                  <a:pt x="3974621" y="222168"/>
                  <a:pt x="3986882" y="181296"/>
                </a:cubicBezTo>
                <a:cubicBezTo>
                  <a:pt x="4015493" y="82522"/>
                  <a:pt x="4080887" y="21215"/>
                  <a:pt x="4183066" y="13040"/>
                </a:cubicBezTo>
                <a:cubicBezTo>
                  <a:pt x="4244715" y="6569"/>
                  <a:pt x="4306363" y="2823"/>
                  <a:pt x="4368096" y="1120"/>
                </a:cubicBezTo>
                <a:close/>
              </a:path>
            </a:pathLst>
          </a:custGeom>
          <a:solidFill>
            <a:schemeClr val="accent5"/>
          </a:solidFill>
          <a:ln w="9525" cap="flat">
            <a:noFill/>
            <a:prstDash val="solid"/>
            <a:miter/>
          </a:ln>
        </p:spPr>
        <p:txBody>
          <a:bodyPr rtlCol="0" anchor="ctr"/>
          <a:lstStyle/>
          <a:p>
            <a:endParaRPr lang="en-US"/>
          </a:p>
        </p:txBody>
      </p:sp>
      <p:sp>
        <p:nvSpPr>
          <p:cNvPr id="37" name="Circle: Hollow 36">
            <a:extLst>
              <a:ext uri="{FF2B5EF4-FFF2-40B4-BE49-F238E27FC236}">
                <a16:creationId xmlns:a16="http://schemas.microsoft.com/office/drawing/2014/main" id="{704EABDB-9C10-4647-9859-3B76E3D15305}"/>
              </a:ext>
            </a:extLst>
          </p:cNvPr>
          <p:cNvSpPr/>
          <p:nvPr/>
        </p:nvSpPr>
        <p:spPr>
          <a:xfrm>
            <a:off x="3054485" y="5493049"/>
            <a:ext cx="739302" cy="73930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ircle: Hollow 37">
            <a:extLst>
              <a:ext uri="{FF2B5EF4-FFF2-40B4-BE49-F238E27FC236}">
                <a16:creationId xmlns:a16="http://schemas.microsoft.com/office/drawing/2014/main" id="{666EDF05-5DEB-4691-A06B-B5D3BC66176D}"/>
              </a:ext>
            </a:extLst>
          </p:cNvPr>
          <p:cNvSpPr/>
          <p:nvPr/>
        </p:nvSpPr>
        <p:spPr>
          <a:xfrm>
            <a:off x="1323643" y="5493049"/>
            <a:ext cx="739302" cy="73930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AFABB119-6FF8-4B6F-AE21-DD58D9B88A82}"/>
              </a:ext>
            </a:extLst>
          </p:cNvPr>
          <p:cNvSpPr/>
          <p:nvPr/>
        </p:nvSpPr>
        <p:spPr>
          <a:xfrm>
            <a:off x="5223755" y="2602158"/>
            <a:ext cx="651751" cy="651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F65CF3E-194D-4244-AA24-11EF8570B139}"/>
              </a:ext>
            </a:extLst>
          </p:cNvPr>
          <p:cNvSpPr/>
          <p:nvPr/>
        </p:nvSpPr>
        <p:spPr>
          <a:xfrm>
            <a:off x="4931462" y="3565788"/>
            <a:ext cx="651751" cy="651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1D9C889-E0D5-4BE4-A3F3-CE4D6C27FD18}"/>
              </a:ext>
            </a:extLst>
          </p:cNvPr>
          <p:cNvSpPr/>
          <p:nvPr/>
        </p:nvSpPr>
        <p:spPr>
          <a:xfrm>
            <a:off x="4620213" y="4538301"/>
            <a:ext cx="651751" cy="651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7EB2AFB-8900-4059-B03D-C816AAC7AFAC}"/>
              </a:ext>
            </a:extLst>
          </p:cNvPr>
          <p:cNvSpPr/>
          <p:nvPr/>
        </p:nvSpPr>
        <p:spPr>
          <a:xfrm>
            <a:off x="4346878" y="5493049"/>
            <a:ext cx="651751" cy="651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8E23C1F-D9F0-41C1-B3C5-0E5FE3F8A387}"/>
              </a:ext>
            </a:extLst>
          </p:cNvPr>
          <p:cNvSpPr txBox="1"/>
          <p:nvPr/>
        </p:nvSpPr>
        <p:spPr>
          <a:xfrm flipH="1">
            <a:off x="5210124" y="2672321"/>
            <a:ext cx="665382" cy="523220"/>
          </a:xfrm>
          <a:prstGeom prst="rect">
            <a:avLst/>
          </a:prstGeom>
          <a:noFill/>
        </p:spPr>
        <p:txBody>
          <a:bodyPr wrap="square" rtlCol="0">
            <a:spAutoFit/>
          </a:bodyPr>
          <a:lstStyle/>
          <a:p>
            <a:pPr algn="ctr"/>
            <a:r>
              <a:rPr lang="en-US" altLang="ko-KR" sz="2800" b="1" dirty="0">
                <a:solidFill>
                  <a:schemeClr val="accent1"/>
                </a:solidFill>
                <a:cs typeface="Calibri" pitchFamily="34" charset="0"/>
              </a:rPr>
              <a:t>01</a:t>
            </a:r>
            <a:endParaRPr lang="ko-KR" altLang="en-US" sz="2800" b="1" dirty="0">
              <a:solidFill>
                <a:schemeClr val="accent1"/>
              </a:solidFill>
              <a:cs typeface="Calibri" pitchFamily="34" charset="0"/>
            </a:endParaRPr>
          </a:p>
        </p:txBody>
      </p:sp>
      <p:sp>
        <p:nvSpPr>
          <p:cNvPr id="44" name="TextBox 43">
            <a:extLst>
              <a:ext uri="{FF2B5EF4-FFF2-40B4-BE49-F238E27FC236}">
                <a16:creationId xmlns:a16="http://schemas.microsoft.com/office/drawing/2014/main" id="{3D9809CA-B7E3-4B68-ACFD-A76A016A5EB7}"/>
              </a:ext>
            </a:extLst>
          </p:cNvPr>
          <p:cNvSpPr txBox="1"/>
          <p:nvPr/>
        </p:nvSpPr>
        <p:spPr>
          <a:xfrm flipH="1">
            <a:off x="4917831" y="3635643"/>
            <a:ext cx="665382" cy="523220"/>
          </a:xfrm>
          <a:prstGeom prst="rect">
            <a:avLst/>
          </a:prstGeom>
          <a:noFill/>
        </p:spPr>
        <p:txBody>
          <a:bodyPr wrap="square" rtlCol="0">
            <a:spAutoFit/>
          </a:bodyPr>
          <a:lstStyle/>
          <a:p>
            <a:pPr algn="ctr"/>
            <a:r>
              <a:rPr lang="en-US" altLang="ko-KR" sz="2800" b="1" dirty="0">
                <a:solidFill>
                  <a:schemeClr val="accent2"/>
                </a:solidFill>
                <a:cs typeface="Calibri" pitchFamily="34" charset="0"/>
              </a:rPr>
              <a:t>02</a:t>
            </a:r>
            <a:endParaRPr lang="ko-KR" altLang="en-US" sz="2800" b="1" dirty="0">
              <a:solidFill>
                <a:schemeClr val="accent2"/>
              </a:solidFill>
              <a:cs typeface="Calibri" pitchFamily="34" charset="0"/>
            </a:endParaRPr>
          </a:p>
        </p:txBody>
      </p:sp>
      <p:sp>
        <p:nvSpPr>
          <p:cNvPr id="46" name="TextBox 45">
            <a:extLst>
              <a:ext uri="{FF2B5EF4-FFF2-40B4-BE49-F238E27FC236}">
                <a16:creationId xmlns:a16="http://schemas.microsoft.com/office/drawing/2014/main" id="{F4E55F8E-F4BE-4A39-970D-A0CC3C7195ED}"/>
              </a:ext>
            </a:extLst>
          </p:cNvPr>
          <p:cNvSpPr txBox="1"/>
          <p:nvPr/>
        </p:nvSpPr>
        <p:spPr>
          <a:xfrm flipH="1">
            <a:off x="4563962" y="4604652"/>
            <a:ext cx="665382" cy="523220"/>
          </a:xfrm>
          <a:prstGeom prst="rect">
            <a:avLst/>
          </a:prstGeom>
          <a:noFill/>
        </p:spPr>
        <p:txBody>
          <a:bodyPr wrap="square" rtlCol="0">
            <a:spAutoFit/>
          </a:bodyPr>
          <a:lstStyle/>
          <a:p>
            <a:pPr algn="ctr"/>
            <a:r>
              <a:rPr lang="en-US" altLang="ko-KR" sz="2800" b="1" dirty="0">
                <a:solidFill>
                  <a:schemeClr val="accent4"/>
                </a:solidFill>
                <a:cs typeface="Calibri" pitchFamily="34" charset="0"/>
              </a:rPr>
              <a:t>03</a:t>
            </a:r>
            <a:endParaRPr lang="ko-KR" altLang="en-US" sz="2800" b="1" dirty="0">
              <a:solidFill>
                <a:schemeClr val="accent4"/>
              </a:solidFill>
              <a:cs typeface="Calibri" pitchFamily="34" charset="0"/>
            </a:endParaRPr>
          </a:p>
        </p:txBody>
      </p:sp>
      <p:sp>
        <p:nvSpPr>
          <p:cNvPr id="48" name="TextBox 47">
            <a:extLst>
              <a:ext uri="{FF2B5EF4-FFF2-40B4-BE49-F238E27FC236}">
                <a16:creationId xmlns:a16="http://schemas.microsoft.com/office/drawing/2014/main" id="{FA20211C-56F4-45EE-92E0-2323A132A78E}"/>
              </a:ext>
            </a:extLst>
          </p:cNvPr>
          <p:cNvSpPr txBox="1"/>
          <p:nvPr/>
        </p:nvSpPr>
        <p:spPr>
          <a:xfrm>
            <a:off x="5962291" y="2646475"/>
            <a:ext cx="5178473" cy="523220"/>
          </a:xfrm>
          <a:prstGeom prst="rect">
            <a:avLst/>
          </a:prstGeom>
          <a:noFill/>
        </p:spPr>
        <p:txBody>
          <a:bodyPr wrap="square" rtlCol="0">
            <a:spAutoFit/>
          </a:bodyPr>
          <a:lstStyle/>
          <a:p>
            <a:pPr algn="ctr"/>
            <a:r>
              <a:rPr lang="en-US" altLang="ko-KR" sz="2800" dirty="0">
                <a:solidFill>
                  <a:schemeClr val="bg1"/>
                </a:solidFill>
                <a:latin typeface="Times New Roman" panose="02020603050405020304" pitchFamily="18" charset="0"/>
                <a:cs typeface="Times New Roman" panose="02020603050405020304" pitchFamily="18" charset="0"/>
              </a:rPr>
              <a:t>SANJIL K C (20BCE1855)</a:t>
            </a:r>
          </a:p>
        </p:txBody>
      </p:sp>
      <p:sp>
        <p:nvSpPr>
          <p:cNvPr id="51" name="TextBox 50">
            <a:extLst>
              <a:ext uri="{FF2B5EF4-FFF2-40B4-BE49-F238E27FC236}">
                <a16:creationId xmlns:a16="http://schemas.microsoft.com/office/drawing/2014/main" id="{2CC891E9-F1CA-4624-9FDA-3B9C8F0DFC9E}"/>
              </a:ext>
            </a:extLst>
          </p:cNvPr>
          <p:cNvSpPr txBox="1"/>
          <p:nvPr/>
        </p:nvSpPr>
        <p:spPr>
          <a:xfrm>
            <a:off x="5687205" y="3675990"/>
            <a:ext cx="5178473" cy="523220"/>
          </a:xfrm>
          <a:prstGeom prst="rect">
            <a:avLst/>
          </a:prstGeom>
          <a:noFill/>
        </p:spPr>
        <p:txBody>
          <a:bodyPr wrap="square" rtlCol="0">
            <a:spAutoFit/>
          </a:bodyPr>
          <a:lstStyle/>
          <a:p>
            <a:pPr algn="ctr"/>
            <a:r>
              <a:rPr lang="en-US" altLang="ko-KR" sz="2800" dirty="0">
                <a:solidFill>
                  <a:schemeClr val="bg1"/>
                </a:solidFill>
                <a:latin typeface="Times New Roman" panose="02020603050405020304" pitchFamily="18" charset="0"/>
                <a:cs typeface="Times New Roman" panose="02020603050405020304" pitchFamily="18" charset="0"/>
              </a:rPr>
              <a:t>SAURAV PANDEY (20BCE1749)</a:t>
            </a:r>
          </a:p>
        </p:txBody>
      </p:sp>
      <p:grpSp>
        <p:nvGrpSpPr>
          <p:cNvPr id="56" name="Group 55">
            <a:extLst>
              <a:ext uri="{FF2B5EF4-FFF2-40B4-BE49-F238E27FC236}">
                <a16:creationId xmlns:a16="http://schemas.microsoft.com/office/drawing/2014/main" id="{020185D4-FBF4-4B0B-8754-2F34CC8790A2}"/>
              </a:ext>
            </a:extLst>
          </p:cNvPr>
          <p:cNvGrpSpPr/>
          <p:nvPr/>
        </p:nvGrpSpPr>
        <p:grpSpPr>
          <a:xfrm>
            <a:off x="5144914" y="5473314"/>
            <a:ext cx="5178473" cy="703010"/>
            <a:chOff x="2135876" y="1656375"/>
            <a:chExt cx="2138114" cy="703010"/>
          </a:xfrm>
        </p:grpSpPr>
        <p:sp>
          <p:nvSpPr>
            <p:cNvPr id="57" name="TextBox 56">
              <a:extLst>
                <a:ext uri="{FF2B5EF4-FFF2-40B4-BE49-F238E27FC236}">
                  <a16:creationId xmlns:a16="http://schemas.microsoft.com/office/drawing/2014/main" id="{B3EF3D32-7270-48D9-A9BB-76D8FEB3BDC7}"/>
                </a:ext>
              </a:extLst>
            </p:cNvPr>
            <p:cNvSpPr txBox="1"/>
            <p:nvPr/>
          </p:nvSpPr>
          <p:spPr>
            <a:xfrm>
              <a:off x="2135876" y="1897720"/>
              <a:ext cx="2138114"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r>
                <a:rPr lang="en-US" altLang="ko-KR" sz="1200" dirty="0">
                  <a:solidFill>
                    <a:schemeClr val="bg1"/>
                  </a:solidFill>
                </a:rPr>
                <a:t>Easy to change colors, photos and Text.  </a:t>
              </a:r>
              <a:r>
                <a:rPr lang="en-US" altLang="ko-KR" sz="1200" dirty="0">
                  <a:solidFill>
                    <a:schemeClr val="bg1"/>
                  </a:solidFill>
                  <a:cs typeface="Arial" pitchFamily="34" charset="0"/>
                </a:rPr>
                <a:t> </a:t>
              </a:r>
            </a:p>
          </p:txBody>
        </p:sp>
        <p:sp>
          <p:nvSpPr>
            <p:cNvPr id="58" name="TextBox 57">
              <a:extLst>
                <a:ext uri="{FF2B5EF4-FFF2-40B4-BE49-F238E27FC236}">
                  <a16:creationId xmlns:a16="http://schemas.microsoft.com/office/drawing/2014/main" id="{E7C66CDE-9AA4-4626-910C-8225E46CF54F}"/>
                </a:ext>
              </a:extLst>
            </p:cNvPr>
            <p:cNvSpPr txBox="1"/>
            <p:nvPr/>
          </p:nvSpPr>
          <p:spPr>
            <a:xfrm>
              <a:off x="2135876" y="1656375"/>
              <a:ext cx="2138114" cy="276999"/>
            </a:xfrm>
            <a:prstGeom prst="rect">
              <a:avLst/>
            </a:prstGeom>
            <a:no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sp>
        <p:nvSpPr>
          <p:cNvPr id="59" name="TextBox 58">
            <a:extLst>
              <a:ext uri="{FF2B5EF4-FFF2-40B4-BE49-F238E27FC236}">
                <a16:creationId xmlns:a16="http://schemas.microsoft.com/office/drawing/2014/main" id="{6BC5C9A8-DEE7-4B2C-8FA7-8E8568F85456}"/>
              </a:ext>
            </a:extLst>
          </p:cNvPr>
          <p:cNvSpPr txBox="1"/>
          <p:nvPr/>
        </p:nvSpPr>
        <p:spPr>
          <a:xfrm>
            <a:off x="2167339" y="51900"/>
            <a:ext cx="8624973" cy="923330"/>
          </a:xfrm>
          <a:prstGeom prst="rect">
            <a:avLst/>
          </a:prstGeom>
          <a:noFill/>
        </p:spPr>
        <p:txBody>
          <a:bodyPr wrap="square" rtlCol="0" anchor="ctr">
            <a:spAutoFit/>
          </a:bodyPr>
          <a:lstStyle/>
          <a:p>
            <a:r>
              <a:rPr lang="en-IN" altLang="ko-KR" sz="5400"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E-Commerce Review System</a:t>
            </a:r>
            <a:endParaRPr lang="ko-KR" altLang="en-US" sz="5400"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102" name="Group 101">
            <a:extLst>
              <a:ext uri="{FF2B5EF4-FFF2-40B4-BE49-F238E27FC236}">
                <a16:creationId xmlns:a16="http://schemas.microsoft.com/office/drawing/2014/main" id="{93FB36AA-1CF6-475F-AF14-12BA6FFEE4BD}"/>
              </a:ext>
            </a:extLst>
          </p:cNvPr>
          <p:cNvGrpSpPr/>
          <p:nvPr/>
        </p:nvGrpSpPr>
        <p:grpSpPr>
          <a:xfrm>
            <a:off x="3647473" y="3518501"/>
            <a:ext cx="423071" cy="866129"/>
            <a:chOff x="7528445" y="2305877"/>
            <a:chExt cx="561155" cy="1148822"/>
          </a:xfrm>
        </p:grpSpPr>
        <p:sp>
          <p:nvSpPr>
            <p:cNvPr id="103" name="Freeform: Shape 102">
              <a:extLst>
                <a:ext uri="{FF2B5EF4-FFF2-40B4-BE49-F238E27FC236}">
                  <a16:creationId xmlns:a16="http://schemas.microsoft.com/office/drawing/2014/main" id="{3285191A-8829-4012-A433-9783D7287BC2}"/>
                </a:ext>
              </a:extLst>
            </p:cNvPr>
            <p:cNvSpPr/>
            <p:nvPr/>
          </p:nvSpPr>
          <p:spPr>
            <a:xfrm>
              <a:off x="7534623" y="2338366"/>
              <a:ext cx="554977" cy="1116333"/>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5">
                <a:lumMod val="60000"/>
                <a:lumOff val="40000"/>
              </a:schemeClr>
            </a:solidFill>
            <a:ln w="3309"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965D27C-51B2-4207-A7FB-4941125BFF00}"/>
                </a:ext>
              </a:extLst>
            </p:cNvPr>
            <p:cNvSpPr/>
            <p:nvPr/>
          </p:nvSpPr>
          <p:spPr>
            <a:xfrm>
              <a:off x="7528445" y="2305877"/>
              <a:ext cx="322366" cy="322366"/>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9525" cap="flat">
              <a:noFill/>
              <a:prstDash val="solid"/>
              <a:miter/>
            </a:ln>
          </p:spPr>
          <p:txBody>
            <a:bodyPr wrap="square" rtlCol="0" anchor="ctr">
              <a:noAutofit/>
            </a:bodyPr>
            <a:lstStyle/>
            <a:p>
              <a:endParaRPr lang="en-US"/>
            </a:p>
          </p:txBody>
        </p:sp>
      </p:grpSp>
      <p:grpSp>
        <p:nvGrpSpPr>
          <p:cNvPr id="105" name="Group 104">
            <a:extLst>
              <a:ext uri="{FF2B5EF4-FFF2-40B4-BE49-F238E27FC236}">
                <a16:creationId xmlns:a16="http://schemas.microsoft.com/office/drawing/2014/main" id="{5E02FE96-40CD-4ECC-89B2-26A0DAA4D1AF}"/>
              </a:ext>
            </a:extLst>
          </p:cNvPr>
          <p:cNvGrpSpPr/>
          <p:nvPr/>
        </p:nvGrpSpPr>
        <p:grpSpPr>
          <a:xfrm rot="20703400">
            <a:off x="1730049" y="1289867"/>
            <a:ext cx="528979" cy="750934"/>
            <a:chOff x="3805328" y="4061908"/>
            <a:chExt cx="310118" cy="440241"/>
          </a:xfrm>
        </p:grpSpPr>
        <p:sp>
          <p:nvSpPr>
            <p:cNvPr id="106" name="Freeform: Shape 105">
              <a:extLst>
                <a:ext uri="{FF2B5EF4-FFF2-40B4-BE49-F238E27FC236}">
                  <a16:creationId xmlns:a16="http://schemas.microsoft.com/office/drawing/2014/main" id="{001B17F9-2DC7-4B1E-ABE4-78A64AFFCC36}"/>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accent4"/>
            </a:solidFill>
            <a:ln w="3309"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E0A60D2-EF63-48D3-8830-96CAD14BBFAE}"/>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rgbClr val="CF504F"/>
            </a:solidFill>
            <a:ln w="3309"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34410B4-741C-4CEA-BC9F-D044B9C41EEF}"/>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accent1"/>
            </a:solidFill>
            <a:ln w="3309" cap="flat">
              <a:noFill/>
              <a:prstDash val="solid"/>
              <a:miter/>
            </a:ln>
          </p:spPr>
          <p:txBody>
            <a:bodyPr rtlCol="0" anchor="ctr"/>
            <a:lstStyle/>
            <a:p>
              <a:endParaRPr lang="en-US"/>
            </a:p>
          </p:txBody>
        </p:sp>
      </p:grpSp>
      <p:sp>
        <p:nvSpPr>
          <p:cNvPr id="6" name="TextBox 5">
            <a:extLst>
              <a:ext uri="{FF2B5EF4-FFF2-40B4-BE49-F238E27FC236}">
                <a16:creationId xmlns:a16="http://schemas.microsoft.com/office/drawing/2014/main" id="{7B8A3FA2-253D-4B90-9F16-E753CFFA7292}"/>
              </a:ext>
            </a:extLst>
          </p:cNvPr>
          <p:cNvSpPr txBox="1"/>
          <p:nvPr/>
        </p:nvSpPr>
        <p:spPr>
          <a:xfrm>
            <a:off x="5267907" y="4495396"/>
            <a:ext cx="5178473" cy="1107996"/>
          </a:xfrm>
          <a:prstGeom prst="rect">
            <a:avLst/>
          </a:prstGeom>
          <a:noFill/>
        </p:spPr>
        <p:txBody>
          <a:bodyPr wrap="square" rtlCol="0">
            <a:spAutoFit/>
          </a:bodyPr>
          <a:lstStyle/>
          <a:p>
            <a:pPr algn="ctr"/>
            <a:r>
              <a:rPr lang="en-US" altLang="ko-KR" sz="2400" dirty="0"/>
              <a:t>   </a:t>
            </a:r>
            <a:r>
              <a:rPr lang="en-US" altLang="ko-KR" sz="2400" dirty="0">
                <a:solidFill>
                  <a:schemeClr val="bg1"/>
                </a:solidFill>
                <a:latin typeface="Times New Roman" panose="02020603050405020304" pitchFamily="18" charset="0"/>
                <a:cs typeface="Times New Roman" panose="02020603050405020304" pitchFamily="18" charset="0"/>
              </a:rPr>
              <a:t>DEVARINTI DHAPATLA PUNEETH REDDY (20BCE1852)</a:t>
            </a:r>
            <a:endParaRPr lang="ko-KR" altLang="en-US" sz="2400"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124" name="Parallelogram 39">
            <a:extLst>
              <a:ext uri="{FF2B5EF4-FFF2-40B4-BE49-F238E27FC236}">
                <a16:creationId xmlns:a16="http://schemas.microsoft.com/office/drawing/2014/main" id="{80936E0A-3EDC-42A3-8FC8-03E9010BD1DC}"/>
              </a:ext>
            </a:extLst>
          </p:cNvPr>
          <p:cNvSpPr/>
          <p:nvPr/>
        </p:nvSpPr>
        <p:spPr>
          <a:xfrm>
            <a:off x="80138" y="5663171"/>
            <a:ext cx="12013250" cy="1098750"/>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8478 w 3401707"/>
              <a:gd name="connsiteY5" fmla="*/ 1212899 h 1364082"/>
              <a:gd name="connsiteX6" fmla="*/ 3206721 w 3401707"/>
              <a:gd name="connsiteY6" fmla="*/ 0 h 1364082"/>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8478 w 3364222"/>
              <a:gd name="connsiteY5" fmla="*/ 1221492 h 1372675"/>
              <a:gd name="connsiteX6" fmla="*/ 3206721 w 3364222"/>
              <a:gd name="connsiteY6" fmla="*/ 8593 h 1372675"/>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0982 w 3364222"/>
              <a:gd name="connsiteY5" fmla="*/ 1221492 h 1372675"/>
              <a:gd name="connsiteX6" fmla="*/ 3206721 w 3364222"/>
              <a:gd name="connsiteY6" fmla="*/ 8593 h 137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2" h="1372675">
                <a:moveTo>
                  <a:pt x="3206721" y="8593"/>
                </a:moveTo>
                <a:lnTo>
                  <a:pt x="3364222" y="0"/>
                </a:lnTo>
                <a:lnTo>
                  <a:pt x="3060687" y="1372675"/>
                </a:lnTo>
                <a:lnTo>
                  <a:pt x="0" y="1372675"/>
                </a:lnTo>
                <a:lnTo>
                  <a:pt x="37796" y="1221492"/>
                </a:lnTo>
                <a:lnTo>
                  <a:pt x="2940982" y="1221492"/>
                </a:lnTo>
                <a:cubicBezTo>
                  <a:pt x="3042057" y="817192"/>
                  <a:pt x="3105646" y="412893"/>
                  <a:pt x="3206721" y="859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5" name="Rectangle 130">
            <a:extLst>
              <a:ext uri="{FF2B5EF4-FFF2-40B4-BE49-F238E27FC236}">
                <a16:creationId xmlns:a16="http://schemas.microsoft.com/office/drawing/2014/main" id="{A56A9C01-A99D-4FAF-82B5-C9DC262BBE24}"/>
              </a:ext>
            </a:extLst>
          </p:cNvPr>
          <p:cNvSpPr/>
          <p:nvPr/>
        </p:nvSpPr>
        <p:spPr>
          <a:xfrm>
            <a:off x="8897831" y="5939021"/>
            <a:ext cx="739302" cy="70406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126" name="Picture 2" descr="Gif preloader for shopping cart | Diy kit paper, Shopping cart, Gif">
            <a:extLst>
              <a:ext uri="{FF2B5EF4-FFF2-40B4-BE49-F238E27FC236}">
                <a16:creationId xmlns:a16="http://schemas.microsoft.com/office/drawing/2014/main" id="{3D4D10E0-70EB-431F-8B32-D1AF15BAA30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39580" y="985300"/>
            <a:ext cx="1858251" cy="156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334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C434B2-A2A9-4993-A1C6-F1A7E70932B4}"/>
              </a:ext>
            </a:extLst>
          </p:cNvPr>
          <p:cNvSpPr>
            <a:spLocks noGrp="1"/>
          </p:cNvSpPr>
          <p:nvPr>
            <p:ph type="body" sz="quarter" idx="10"/>
          </p:nvPr>
        </p:nvSpPr>
        <p:spPr>
          <a:xfrm>
            <a:off x="309401" y="119552"/>
            <a:ext cx="11573197" cy="724247"/>
          </a:xfrm>
        </p:spPr>
        <p:txBody>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DIAGRAM</a:t>
            </a: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E8003033-DD8A-4B11-853D-1D071CBB7D62}"/>
              </a:ext>
            </a:extLst>
          </p:cNvPr>
          <p:cNvGrpSpPr/>
          <p:nvPr/>
        </p:nvGrpSpPr>
        <p:grpSpPr>
          <a:xfrm>
            <a:off x="114300" y="914400"/>
            <a:ext cx="11696699" cy="5562599"/>
            <a:chOff x="1096128" y="1731300"/>
            <a:chExt cx="3597956" cy="1594915"/>
          </a:xfrm>
        </p:grpSpPr>
        <p:sp>
          <p:nvSpPr>
            <p:cNvPr id="4" name="Parallelogram 3">
              <a:extLst>
                <a:ext uri="{FF2B5EF4-FFF2-40B4-BE49-F238E27FC236}">
                  <a16:creationId xmlns:a16="http://schemas.microsoft.com/office/drawing/2014/main" id="{57E8ED41-509D-4CBF-971E-CB13FE077776}"/>
                </a:ext>
              </a:extLst>
            </p:cNvPr>
            <p:cNvSpPr/>
            <p:nvPr/>
          </p:nvSpPr>
          <p:spPr>
            <a:xfrm>
              <a:off x="1096128" y="1731300"/>
              <a:ext cx="3401707" cy="1364082"/>
            </a:xfrm>
            <a:prstGeom prst="parallelogram">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arallelogram 39">
              <a:extLst>
                <a:ext uri="{FF2B5EF4-FFF2-40B4-BE49-F238E27FC236}">
                  <a16:creationId xmlns:a16="http://schemas.microsoft.com/office/drawing/2014/main" id="{679CAEB8-DF45-4DA4-8B75-B223386CCF7C}"/>
                </a:ext>
              </a:extLst>
            </p:cNvPr>
            <p:cNvSpPr/>
            <p:nvPr/>
          </p:nvSpPr>
          <p:spPr>
            <a:xfrm>
              <a:off x="1329863" y="1962133"/>
              <a:ext cx="3364221"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33485 w 3401707"/>
                <a:gd name="connsiteY5" fmla="*/ 1212899 h 1364082"/>
                <a:gd name="connsiteX6" fmla="*/ 3206721 w 3401707"/>
                <a:gd name="connsiteY6" fmla="*/ 0 h 1364082"/>
                <a:gd name="connsiteX0" fmla="*/ 3206721 w 3364221"/>
                <a:gd name="connsiteY0" fmla="*/ 0 h 1364082"/>
                <a:gd name="connsiteX1" fmla="*/ 3364221 w 3364221"/>
                <a:gd name="connsiteY1" fmla="*/ 0 h 1364082"/>
                <a:gd name="connsiteX2" fmla="*/ 3060687 w 3364221"/>
                <a:gd name="connsiteY2" fmla="*/ 1364082 h 1364082"/>
                <a:gd name="connsiteX3" fmla="*/ 0 w 3364221"/>
                <a:gd name="connsiteY3" fmla="*/ 1364082 h 1364082"/>
                <a:gd name="connsiteX4" fmla="*/ 37796 w 3364221"/>
                <a:gd name="connsiteY4" fmla="*/ 1212899 h 1364082"/>
                <a:gd name="connsiteX5" fmla="*/ 2933485 w 3364221"/>
                <a:gd name="connsiteY5" fmla="*/ 1212899 h 1364082"/>
                <a:gd name="connsiteX6" fmla="*/ 3206721 w 3364221"/>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1" h="1364082">
                  <a:moveTo>
                    <a:pt x="3206721" y="0"/>
                  </a:moveTo>
                  <a:lnTo>
                    <a:pt x="3364221" y="0"/>
                  </a:lnTo>
                  <a:lnTo>
                    <a:pt x="3060687" y="1364082"/>
                  </a:lnTo>
                  <a:lnTo>
                    <a:pt x="0" y="1364082"/>
                  </a:lnTo>
                  <a:lnTo>
                    <a:pt x="37796" y="1212899"/>
                  </a:lnTo>
                  <a:lnTo>
                    <a:pt x="2933485" y="1212899"/>
                  </a:lnTo>
                  <a:cubicBezTo>
                    <a:pt x="3034560" y="808599"/>
                    <a:pt x="3105646" y="404300"/>
                    <a:pt x="320672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8" name="Picture 7">
            <a:extLst>
              <a:ext uri="{FF2B5EF4-FFF2-40B4-BE49-F238E27FC236}">
                <a16:creationId xmlns:a16="http://schemas.microsoft.com/office/drawing/2014/main" id="{50BF3B2A-1E79-4E58-8681-0FB9E141A7EC}"/>
              </a:ext>
            </a:extLst>
          </p:cNvPr>
          <p:cNvPicPr>
            <a:picLocks noChangeAspect="1"/>
          </p:cNvPicPr>
          <p:nvPr/>
        </p:nvPicPr>
        <p:blipFill rotWithShape="1">
          <a:blip r:embed="rId2">
            <a:extLst>
              <a:ext uri="{28A0092B-C50C-407E-A947-70E740481C1C}">
                <a14:useLocalDpi xmlns:a14="http://schemas.microsoft.com/office/drawing/2010/main" val="0"/>
              </a:ext>
            </a:extLst>
          </a:blip>
          <a:srcRect l="3807" t="5739" r="1456"/>
          <a:stretch/>
        </p:blipFill>
        <p:spPr>
          <a:xfrm>
            <a:off x="1508289" y="1186079"/>
            <a:ext cx="8163612" cy="4149354"/>
          </a:xfrm>
          <a:prstGeom prst="rect">
            <a:avLst/>
          </a:prstGeom>
        </p:spPr>
      </p:pic>
    </p:spTree>
    <p:extLst>
      <p:ext uri="{BB962C8B-B14F-4D97-AF65-F5344CB8AC3E}">
        <p14:creationId xmlns:p14="http://schemas.microsoft.com/office/powerpoint/2010/main" val="13460112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5EED20-F36D-435C-9724-0758E4B7EC4E}"/>
              </a:ext>
            </a:extLst>
          </p:cNvPr>
          <p:cNvGrpSpPr/>
          <p:nvPr/>
        </p:nvGrpSpPr>
        <p:grpSpPr>
          <a:xfrm>
            <a:off x="171450" y="895350"/>
            <a:ext cx="11706226" cy="5629274"/>
            <a:chOff x="1096128" y="1731300"/>
            <a:chExt cx="3597956" cy="1594914"/>
          </a:xfrm>
        </p:grpSpPr>
        <p:sp>
          <p:nvSpPr>
            <p:cNvPr id="4" name="Parallelogram 3">
              <a:extLst>
                <a:ext uri="{FF2B5EF4-FFF2-40B4-BE49-F238E27FC236}">
                  <a16:creationId xmlns:a16="http://schemas.microsoft.com/office/drawing/2014/main" id="{5B4C4CCF-7210-4D34-8020-C4CD21F46459}"/>
                </a:ext>
              </a:extLst>
            </p:cNvPr>
            <p:cNvSpPr/>
            <p:nvPr/>
          </p:nvSpPr>
          <p:spPr>
            <a:xfrm>
              <a:off x="1096128" y="1731300"/>
              <a:ext cx="3401707" cy="1364082"/>
            </a:xfrm>
            <a:prstGeom prst="parallelogram">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arallelogram 39">
              <a:extLst>
                <a:ext uri="{FF2B5EF4-FFF2-40B4-BE49-F238E27FC236}">
                  <a16:creationId xmlns:a16="http://schemas.microsoft.com/office/drawing/2014/main" id="{BFAB5A62-606D-4BF3-B79E-AEF9CE60537F}"/>
                </a:ext>
              </a:extLst>
            </p:cNvPr>
            <p:cNvSpPr/>
            <p:nvPr/>
          </p:nvSpPr>
          <p:spPr>
            <a:xfrm>
              <a:off x="1329862" y="1953539"/>
              <a:ext cx="3364222" cy="1372675"/>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8478 w 3401707"/>
                <a:gd name="connsiteY5" fmla="*/ 1212899 h 1364082"/>
                <a:gd name="connsiteX6" fmla="*/ 3206721 w 3401707"/>
                <a:gd name="connsiteY6" fmla="*/ 0 h 1364082"/>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8478 w 3364222"/>
                <a:gd name="connsiteY5" fmla="*/ 1221492 h 1372675"/>
                <a:gd name="connsiteX6" fmla="*/ 3206721 w 3364222"/>
                <a:gd name="connsiteY6" fmla="*/ 8593 h 1372675"/>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0982 w 3364222"/>
                <a:gd name="connsiteY5" fmla="*/ 1221492 h 1372675"/>
                <a:gd name="connsiteX6" fmla="*/ 3206721 w 3364222"/>
                <a:gd name="connsiteY6" fmla="*/ 8593 h 137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2" h="1372675">
                  <a:moveTo>
                    <a:pt x="3206721" y="8593"/>
                  </a:moveTo>
                  <a:lnTo>
                    <a:pt x="3364222" y="0"/>
                  </a:lnTo>
                  <a:lnTo>
                    <a:pt x="3060687" y="1372675"/>
                  </a:lnTo>
                  <a:lnTo>
                    <a:pt x="0" y="1372675"/>
                  </a:lnTo>
                  <a:lnTo>
                    <a:pt x="37796" y="1221492"/>
                  </a:lnTo>
                  <a:lnTo>
                    <a:pt x="2940982" y="1221492"/>
                  </a:lnTo>
                  <a:cubicBezTo>
                    <a:pt x="3042057" y="817192"/>
                    <a:pt x="3105646" y="412893"/>
                    <a:pt x="3206721" y="859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47" name="TextBox 46">
            <a:extLst>
              <a:ext uri="{FF2B5EF4-FFF2-40B4-BE49-F238E27FC236}">
                <a16:creationId xmlns:a16="http://schemas.microsoft.com/office/drawing/2014/main" id="{7B1D31E7-FDFF-4216-B84E-A9699651705B}"/>
              </a:ext>
            </a:extLst>
          </p:cNvPr>
          <p:cNvSpPr txBox="1"/>
          <p:nvPr/>
        </p:nvSpPr>
        <p:spPr>
          <a:xfrm>
            <a:off x="5392693" y="5777985"/>
            <a:ext cx="914400" cy="914400"/>
          </a:xfrm>
          <a:prstGeom prst="rect">
            <a:avLst/>
          </a:prstGeom>
          <a:noFill/>
        </p:spPr>
        <p:txBody>
          <a:bodyPr wrap="square" rtlCol="0">
            <a:spAutoFit/>
          </a:bodyPr>
          <a:lstStyle/>
          <a:p>
            <a:endParaRPr lang="en-IN" dirty="0"/>
          </a:p>
        </p:txBody>
      </p:sp>
      <p:sp>
        <p:nvSpPr>
          <p:cNvPr id="35" name="TextBox 34">
            <a:extLst>
              <a:ext uri="{FF2B5EF4-FFF2-40B4-BE49-F238E27FC236}">
                <a16:creationId xmlns:a16="http://schemas.microsoft.com/office/drawing/2014/main" id="{6C32CE93-19B9-4D7D-8DAB-1398F72A4252}"/>
              </a:ext>
            </a:extLst>
          </p:cNvPr>
          <p:cNvSpPr txBox="1"/>
          <p:nvPr/>
        </p:nvSpPr>
        <p:spPr>
          <a:xfrm>
            <a:off x="1628775" y="23393"/>
            <a:ext cx="11811000" cy="707886"/>
          </a:xfrm>
          <a:prstGeom prst="rect">
            <a:avLst/>
          </a:prstGeom>
          <a:noFill/>
        </p:spPr>
        <p:txBody>
          <a:bodyPr wrap="square">
            <a:spAutoFit/>
          </a:bodyPr>
          <a:lstStyle/>
          <a:p>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 BREAKDOWN STRUCTURE</a:t>
            </a:r>
          </a:p>
        </p:txBody>
      </p:sp>
      <p:pic>
        <p:nvPicPr>
          <p:cNvPr id="34" name="Picture 33">
            <a:extLst>
              <a:ext uri="{FF2B5EF4-FFF2-40B4-BE49-F238E27FC236}">
                <a16:creationId xmlns:a16="http://schemas.microsoft.com/office/drawing/2014/main" id="{03E41805-40B0-4B9C-89EB-E274CA72C6E0}"/>
              </a:ext>
            </a:extLst>
          </p:cNvPr>
          <p:cNvPicPr>
            <a:picLocks noChangeAspect="1"/>
          </p:cNvPicPr>
          <p:nvPr/>
        </p:nvPicPr>
        <p:blipFill>
          <a:blip r:embed="rId2"/>
          <a:stretch>
            <a:fillRect/>
          </a:stretch>
        </p:blipFill>
        <p:spPr>
          <a:xfrm>
            <a:off x="1390057" y="1019175"/>
            <a:ext cx="8271971" cy="4591049"/>
          </a:xfrm>
          <a:prstGeom prst="rect">
            <a:avLst/>
          </a:prstGeom>
        </p:spPr>
      </p:pic>
    </p:spTree>
    <p:extLst>
      <p:ext uri="{BB962C8B-B14F-4D97-AF65-F5344CB8AC3E}">
        <p14:creationId xmlns:p14="http://schemas.microsoft.com/office/powerpoint/2010/main" val="33113458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1DFD4C6-5AE2-4079-9B27-477D77398A6B}"/>
              </a:ext>
            </a:extLst>
          </p:cNvPr>
          <p:cNvGrpSpPr/>
          <p:nvPr/>
        </p:nvGrpSpPr>
        <p:grpSpPr>
          <a:xfrm>
            <a:off x="426121" y="981075"/>
            <a:ext cx="11339758" cy="5587723"/>
            <a:chOff x="1096128" y="1731300"/>
            <a:chExt cx="3605453" cy="1594915"/>
          </a:xfrm>
        </p:grpSpPr>
        <p:sp>
          <p:nvSpPr>
            <p:cNvPr id="14" name="Parallelogram 13">
              <a:extLst>
                <a:ext uri="{FF2B5EF4-FFF2-40B4-BE49-F238E27FC236}">
                  <a16:creationId xmlns:a16="http://schemas.microsoft.com/office/drawing/2014/main" id="{41015AC2-093C-415E-84ED-88917D1C9BA5}"/>
                </a:ext>
              </a:extLst>
            </p:cNvPr>
            <p:cNvSpPr/>
            <p:nvPr/>
          </p:nvSpPr>
          <p:spPr>
            <a:xfrm>
              <a:off x="1096128" y="1731300"/>
              <a:ext cx="3401707" cy="1364082"/>
            </a:xfrm>
            <a:prstGeom prst="parallelogram">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Parallelogram 39">
              <a:extLst>
                <a:ext uri="{FF2B5EF4-FFF2-40B4-BE49-F238E27FC236}">
                  <a16:creationId xmlns:a16="http://schemas.microsoft.com/office/drawing/2014/main" id="{00C57D5E-5CF0-4ACF-AC2C-58E84EFB96B7}"/>
                </a:ext>
              </a:extLst>
            </p:cNvPr>
            <p:cNvSpPr/>
            <p:nvPr/>
          </p:nvSpPr>
          <p:spPr>
            <a:xfrm>
              <a:off x="1329863" y="1962133"/>
              <a:ext cx="3371718"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9" name="Group 18">
            <a:extLst>
              <a:ext uri="{FF2B5EF4-FFF2-40B4-BE49-F238E27FC236}">
                <a16:creationId xmlns:a16="http://schemas.microsoft.com/office/drawing/2014/main" id="{8332C642-8915-4021-9E12-F9B1AB29A3D4}"/>
              </a:ext>
            </a:extLst>
          </p:cNvPr>
          <p:cNvGrpSpPr/>
          <p:nvPr/>
        </p:nvGrpSpPr>
        <p:grpSpPr>
          <a:xfrm>
            <a:off x="154063" y="81609"/>
            <a:ext cx="2793329" cy="1103714"/>
            <a:chOff x="896255" y="1986583"/>
            <a:chExt cx="777316" cy="777316"/>
          </a:xfrm>
        </p:grpSpPr>
        <p:sp>
          <p:nvSpPr>
            <p:cNvPr id="20" name="Oval 19">
              <a:extLst>
                <a:ext uri="{FF2B5EF4-FFF2-40B4-BE49-F238E27FC236}">
                  <a16:creationId xmlns:a16="http://schemas.microsoft.com/office/drawing/2014/main" id="{30DD5E66-C3E3-4173-9C91-79CBD9D89B21}"/>
                </a:ext>
              </a:extLst>
            </p:cNvPr>
            <p:cNvSpPr/>
            <p:nvPr/>
          </p:nvSpPr>
          <p:spPr>
            <a:xfrm>
              <a:off x="896255" y="1986583"/>
              <a:ext cx="777316" cy="777316"/>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FC8E2E5F-97E0-4690-9EBF-CE0EF2D6E624}"/>
                </a:ext>
              </a:extLst>
            </p:cNvPr>
            <p:cNvSpPr/>
            <p:nvPr/>
          </p:nvSpPr>
          <p:spPr>
            <a:xfrm>
              <a:off x="987877" y="2078205"/>
              <a:ext cx="594072" cy="594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2" name="TextBox 21">
              <a:extLst>
                <a:ext uri="{FF2B5EF4-FFF2-40B4-BE49-F238E27FC236}">
                  <a16:creationId xmlns:a16="http://schemas.microsoft.com/office/drawing/2014/main" id="{3E14289D-D50D-4893-9AE1-C6E39914CA90}"/>
                </a:ext>
              </a:extLst>
            </p:cNvPr>
            <p:cNvSpPr txBox="1"/>
            <p:nvPr/>
          </p:nvSpPr>
          <p:spPr>
            <a:xfrm>
              <a:off x="996881" y="2147286"/>
              <a:ext cx="576064" cy="325138"/>
            </a:xfrm>
            <a:prstGeom prst="rect">
              <a:avLst/>
            </a:prstGeom>
            <a:noFill/>
          </p:spPr>
          <p:txBody>
            <a:bodyPr wrap="square" lIns="108000" rIns="108000"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LEVEL 0</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grpSp>
      <p:sp>
        <p:nvSpPr>
          <p:cNvPr id="47" name="TextBox 46">
            <a:extLst>
              <a:ext uri="{FF2B5EF4-FFF2-40B4-BE49-F238E27FC236}">
                <a16:creationId xmlns:a16="http://schemas.microsoft.com/office/drawing/2014/main" id="{7B1D31E7-FDFF-4216-B84E-A9699651705B}"/>
              </a:ext>
            </a:extLst>
          </p:cNvPr>
          <p:cNvSpPr txBox="1"/>
          <p:nvPr/>
        </p:nvSpPr>
        <p:spPr>
          <a:xfrm>
            <a:off x="5392693" y="5777985"/>
            <a:ext cx="914400" cy="914400"/>
          </a:xfrm>
          <a:prstGeom prst="rect">
            <a:avLst/>
          </a:prstGeom>
          <a:noFill/>
        </p:spPr>
        <p:txBody>
          <a:bodyPr wrap="square" rtlCol="0">
            <a:spAutoFit/>
          </a:bodyPr>
          <a:lstStyle/>
          <a:p>
            <a:endParaRPr lang="en-IN" dirty="0"/>
          </a:p>
        </p:txBody>
      </p:sp>
      <p:sp>
        <p:nvSpPr>
          <p:cNvPr id="49" name="TextBox 48">
            <a:extLst>
              <a:ext uri="{FF2B5EF4-FFF2-40B4-BE49-F238E27FC236}">
                <a16:creationId xmlns:a16="http://schemas.microsoft.com/office/drawing/2014/main" id="{3F7E8999-09A3-4908-9BDD-4C58E365817F}"/>
              </a:ext>
            </a:extLst>
          </p:cNvPr>
          <p:cNvSpPr txBox="1"/>
          <p:nvPr/>
        </p:nvSpPr>
        <p:spPr>
          <a:xfrm>
            <a:off x="2947392" y="-59540"/>
            <a:ext cx="8544978"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a:t>
            </a:r>
          </a:p>
        </p:txBody>
      </p:sp>
      <p:pic>
        <p:nvPicPr>
          <p:cNvPr id="34" name="Picture 33">
            <a:extLst>
              <a:ext uri="{FF2B5EF4-FFF2-40B4-BE49-F238E27FC236}">
                <a16:creationId xmlns:a16="http://schemas.microsoft.com/office/drawing/2014/main" id="{87CFB574-2EBC-418E-BA00-E3D304AA08F3}"/>
              </a:ext>
            </a:extLst>
          </p:cNvPr>
          <p:cNvPicPr>
            <a:picLocks noChangeAspect="1"/>
          </p:cNvPicPr>
          <p:nvPr/>
        </p:nvPicPr>
        <p:blipFill rotWithShape="1">
          <a:blip r:embed="rId2">
            <a:extLst>
              <a:ext uri="{28A0092B-C50C-407E-A947-70E740481C1C}">
                <a14:useLocalDpi xmlns:a14="http://schemas.microsoft.com/office/drawing/2010/main" val="0"/>
              </a:ext>
            </a:extLst>
          </a:blip>
          <a:srcRect l="5984" t="4306" r="6812" b="7412"/>
          <a:stretch/>
        </p:blipFill>
        <p:spPr>
          <a:xfrm>
            <a:off x="1885950" y="1375923"/>
            <a:ext cx="7677150" cy="4089258"/>
          </a:xfrm>
          <a:prstGeom prst="rect">
            <a:avLst/>
          </a:prstGeom>
        </p:spPr>
      </p:pic>
    </p:spTree>
    <p:extLst>
      <p:ext uri="{BB962C8B-B14F-4D97-AF65-F5344CB8AC3E}">
        <p14:creationId xmlns:p14="http://schemas.microsoft.com/office/powerpoint/2010/main" val="29307266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1DFD4C6-5AE2-4079-9B27-477D77398A6B}"/>
              </a:ext>
            </a:extLst>
          </p:cNvPr>
          <p:cNvGrpSpPr/>
          <p:nvPr/>
        </p:nvGrpSpPr>
        <p:grpSpPr>
          <a:xfrm>
            <a:off x="154063" y="981075"/>
            <a:ext cx="11611816" cy="5587723"/>
            <a:chOff x="1096128" y="1731300"/>
            <a:chExt cx="3605453" cy="1594915"/>
          </a:xfrm>
        </p:grpSpPr>
        <p:sp>
          <p:nvSpPr>
            <p:cNvPr id="14" name="Parallelogram 13">
              <a:extLst>
                <a:ext uri="{FF2B5EF4-FFF2-40B4-BE49-F238E27FC236}">
                  <a16:creationId xmlns:a16="http://schemas.microsoft.com/office/drawing/2014/main" id="{41015AC2-093C-415E-84ED-88917D1C9BA5}"/>
                </a:ext>
              </a:extLst>
            </p:cNvPr>
            <p:cNvSpPr/>
            <p:nvPr/>
          </p:nvSpPr>
          <p:spPr>
            <a:xfrm>
              <a:off x="1096128" y="1731300"/>
              <a:ext cx="3401707" cy="1364082"/>
            </a:xfrm>
            <a:prstGeom prst="parallelogram">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p>
          </p:txBody>
        </p:sp>
        <p:sp>
          <p:nvSpPr>
            <p:cNvPr id="15" name="Parallelogram 39">
              <a:extLst>
                <a:ext uri="{FF2B5EF4-FFF2-40B4-BE49-F238E27FC236}">
                  <a16:creationId xmlns:a16="http://schemas.microsoft.com/office/drawing/2014/main" id="{00C57D5E-5CF0-4ACF-AC2C-58E84EFB96B7}"/>
                </a:ext>
              </a:extLst>
            </p:cNvPr>
            <p:cNvSpPr/>
            <p:nvPr/>
          </p:nvSpPr>
          <p:spPr>
            <a:xfrm>
              <a:off x="1329863" y="1962133"/>
              <a:ext cx="3371718"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p>
          </p:txBody>
        </p:sp>
      </p:grpSp>
      <p:grpSp>
        <p:nvGrpSpPr>
          <p:cNvPr id="19" name="Group 18">
            <a:extLst>
              <a:ext uri="{FF2B5EF4-FFF2-40B4-BE49-F238E27FC236}">
                <a16:creationId xmlns:a16="http://schemas.microsoft.com/office/drawing/2014/main" id="{8332C642-8915-4021-9E12-F9B1AB29A3D4}"/>
              </a:ext>
            </a:extLst>
          </p:cNvPr>
          <p:cNvGrpSpPr/>
          <p:nvPr/>
        </p:nvGrpSpPr>
        <p:grpSpPr>
          <a:xfrm>
            <a:off x="154063" y="81609"/>
            <a:ext cx="2636761" cy="1012511"/>
            <a:chOff x="896255" y="1986583"/>
            <a:chExt cx="777316" cy="777316"/>
          </a:xfrm>
        </p:grpSpPr>
        <p:sp>
          <p:nvSpPr>
            <p:cNvPr id="20" name="Oval 19">
              <a:extLst>
                <a:ext uri="{FF2B5EF4-FFF2-40B4-BE49-F238E27FC236}">
                  <a16:creationId xmlns:a16="http://schemas.microsoft.com/office/drawing/2014/main" id="{30DD5E66-C3E3-4173-9C91-79CBD9D89B21}"/>
                </a:ext>
              </a:extLst>
            </p:cNvPr>
            <p:cNvSpPr/>
            <p:nvPr/>
          </p:nvSpPr>
          <p:spPr>
            <a:xfrm>
              <a:off x="896255" y="1986583"/>
              <a:ext cx="777316" cy="777316"/>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p>
          </p:txBody>
        </p:sp>
        <p:sp>
          <p:nvSpPr>
            <p:cNvPr id="21" name="Oval 20">
              <a:extLst>
                <a:ext uri="{FF2B5EF4-FFF2-40B4-BE49-F238E27FC236}">
                  <a16:creationId xmlns:a16="http://schemas.microsoft.com/office/drawing/2014/main" id="{FC8E2E5F-97E0-4690-9EBF-CE0EF2D6E624}"/>
                </a:ext>
              </a:extLst>
            </p:cNvPr>
            <p:cNvSpPr/>
            <p:nvPr/>
          </p:nvSpPr>
          <p:spPr>
            <a:xfrm>
              <a:off x="987877" y="2078205"/>
              <a:ext cx="594072" cy="594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b="1">
                <a:solidFill>
                  <a:schemeClr val="tx1"/>
                </a:solidFill>
              </a:endParaRPr>
            </a:p>
          </p:txBody>
        </p:sp>
        <p:sp>
          <p:nvSpPr>
            <p:cNvPr id="22" name="TextBox 21">
              <a:extLst>
                <a:ext uri="{FF2B5EF4-FFF2-40B4-BE49-F238E27FC236}">
                  <a16:creationId xmlns:a16="http://schemas.microsoft.com/office/drawing/2014/main" id="{3E14289D-D50D-4893-9AE1-C6E39914CA90}"/>
                </a:ext>
              </a:extLst>
            </p:cNvPr>
            <p:cNvSpPr txBox="1"/>
            <p:nvPr/>
          </p:nvSpPr>
          <p:spPr>
            <a:xfrm>
              <a:off x="996881" y="2147286"/>
              <a:ext cx="576064" cy="354425"/>
            </a:xfrm>
            <a:prstGeom prst="rect">
              <a:avLst/>
            </a:prstGeom>
            <a:noFill/>
          </p:spPr>
          <p:txBody>
            <a:bodyPr wrap="square" lIns="108000" rIns="108000"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LEVEL 1</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grpSp>
      <p:sp>
        <p:nvSpPr>
          <p:cNvPr id="47" name="TextBox 46">
            <a:extLst>
              <a:ext uri="{FF2B5EF4-FFF2-40B4-BE49-F238E27FC236}">
                <a16:creationId xmlns:a16="http://schemas.microsoft.com/office/drawing/2014/main" id="{7B1D31E7-FDFF-4216-B84E-A9699651705B}"/>
              </a:ext>
            </a:extLst>
          </p:cNvPr>
          <p:cNvSpPr txBox="1"/>
          <p:nvPr/>
        </p:nvSpPr>
        <p:spPr>
          <a:xfrm>
            <a:off x="5392693" y="5777985"/>
            <a:ext cx="914400" cy="369332"/>
          </a:xfrm>
          <a:prstGeom prst="rect">
            <a:avLst/>
          </a:prstGeom>
          <a:noFill/>
        </p:spPr>
        <p:txBody>
          <a:bodyPr wrap="square" rtlCol="0">
            <a:spAutoFit/>
          </a:bodyPr>
          <a:lstStyle/>
          <a:p>
            <a:endParaRPr lang="en-IN" b="1" dirty="0"/>
          </a:p>
        </p:txBody>
      </p:sp>
      <p:sp>
        <p:nvSpPr>
          <p:cNvPr id="49" name="TextBox 48">
            <a:extLst>
              <a:ext uri="{FF2B5EF4-FFF2-40B4-BE49-F238E27FC236}">
                <a16:creationId xmlns:a16="http://schemas.microsoft.com/office/drawing/2014/main" id="{3F7E8999-09A3-4908-9BDD-4C58E365817F}"/>
              </a:ext>
            </a:extLst>
          </p:cNvPr>
          <p:cNvSpPr txBox="1"/>
          <p:nvPr/>
        </p:nvSpPr>
        <p:spPr>
          <a:xfrm>
            <a:off x="2947392" y="-59540"/>
            <a:ext cx="8544978"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a:t>
            </a:r>
          </a:p>
        </p:txBody>
      </p:sp>
      <p:pic>
        <p:nvPicPr>
          <p:cNvPr id="3" name="Picture 2">
            <a:extLst>
              <a:ext uri="{FF2B5EF4-FFF2-40B4-BE49-F238E27FC236}">
                <a16:creationId xmlns:a16="http://schemas.microsoft.com/office/drawing/2014/main" id="{0AC653B5-B407-4066-B843-861BA6A03D67}"/>
              </a:ext>
            </a:extLst>
          </p:cNvPr>
          <p:cNvPicPr>
            <a:picLocks noChangeAspect="1"/>
          </p:cNvPicPr>
          <p:nvPr/>
        </p:nvPicPr>
        <p:blipFill rotWithShape="1">
          <a:blip r:embed="rId2">
            <a:extLst>
              <a:ext uri="{28A0092B-C50C-407E-A947-70E740481C1C}">
                <a14:useLocalDpi xmlns:a14="http://schemas.microsoft.com/office/drawing/2010/main" val="0"/>
              </a:ext>
            </a:extLst>
          </a:blip>
          <a:srcRect l="10898" t="4594" r="5258" b="5286"/>
          <a:stretch/>
        </p:blipFill>
        <p:spPr>
          <a:xfrm>
            <a:off x="1352550" y="1217707"/>
            <a:ext cx="8572499" cy="4368541"/>
          </a:xfrm>
          <a:prstGeom prst="rect">
            <a:avLst/>
          </a:prstGeom>
        </p:spPr>
      </p:pic>
    </p:spTree>
    <p:extLst>
      <p:ext uri="{BB962C8B-B14F-4D97-AF65-F5344CB8AC3E}">
        <p14:creationId xmlns:p14="http://schemas.microsoft.com/office/powerpoint/2010/main" val="13753133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1DFD4C6-5AE2-4079-9B27-477D77398A6B}"/>
              </a:ext>
            </a:extLst>
          </p:cNvPr>
          <p:cNvGrpSpPr/>
          <p:nvPr/>
        </p:nvGrpSpPr>
        <p:grpSpPr>
          <a:xfrm>
            <a:off x="426121" y="960485"/>
            <a:ext cx="11339758" cy="5587723"/>
            <a:chOff x="1096128" y="1731300"/>
            <a:chExt cx="3605453" cy="1594915"/>
          </a:xfrm>
        </p:grpSpPr>
        <p:sp>
          <p:nvSpPr>
            <p:cNvPr id="14" name="Parallelogram 13">
              <a:extLst>
                <a:ext uri="{FF2B5EF4-FFF2-40B4-BE49-F238E27FC236}">
                  <a16:creationId xmlns:a16="http://schemas.microsoft.com/office/drawing/2014/main" id="{41015AC2-093C-415E-84ED-88917D1C9BA5}"/>
                </a:ext>
              </a:extLst>
            </p:cNvPr>
            <p:cNvSpPr/>
            <p:nvPr/>
          </p:nvSpPr>
          <p:spPr>
            <a:xfrm>
              <a:off x="1096128" y="1731300"/>
              <a:ext cx="3401707" cy="1364082"/>
            </a:xfrm>
            <a:prstGeom prst="parallelogram">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Parallelogram 39">
              <a:extLst>
                <a:ext uri="{FF2B5EF4-FFF2-40B4-BE49-F238E27FC236}">
                  <a16:creationId xmlns:a16="http://schemas.microsoft.com/office/drawing/2014/main" id="{00C57D5E-5CF0-4ACF-AC2C-58E84EFB96B7}"/>
                </a:ext>
              </a:extLst>
            </p:cNvPr>
            <p:cNvSpPr/>
            <p:nvPr/>
          </p:nvSpPr>
          <p:spPr>
            <a:xfrm>
              <a:off x="1329863" y="1962133"/>
              <a:ext cx="3371718"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9" name="Group 18">
            <a:extLst>
              <a:ext uri="{FF2B5EF4-FFF2-40B4-BE49-F238E27FC236}">
                <a16:creationId xmlns:a16="http://schemas.microsoft.com/office/drawing/2014/main" id="{8332C642-8915-4021-9E12-F9B1AB29A3D4}"/>
              </a:ext>
            </a:extLst>
          </p:cNvPr>
          <p:cNvGrpSpPr/>
          <p:nvPr/>
        </p:nvGrpSpPr>
        <p:grpSpPr>
          <a:xfrm>
            <a:off x="154063" y="81609"/>
            <a:ext cx="2693912" cy="1223316"/>
            <a:chOff x="896255" y="1986583"/>
            <a:chExt cx="777316" cy="777316"/>
          </a:xfrm>
        </p:grpSpPr>
        <p:sp>
          <p:nvSpPr>
            <p:cNvPr id="20" name="Oval 19">
              <a:extLst>
                <a:ext uri="{FF2B5EF4-FFF2-40B4-BE49-F238E27FC236}">
                  <a16:creationId xmlns:a16="http://schemas.microsoft.com/office/drawing/2014/main" id="{30DD5E66-C3E3-4173-9C91-79CBD9D89B21}"/>
                </a:ext>
              </a:extLst>
            </p:cNvPr>
            <p:cNvSpPr/>
            <p:nvPr/>
          </p:nvSpPr>
          <p:spPr>
            <a:xfrm>
              <a:off x="896255" y="1986583"/>
              <a:ext cx="777316" cy="777316"/>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FC8E2E5F-97E0-4690-9EBF-CE0EF2D6E624}"/>
                </a:ext>
              </a:extLst>
            </p:cNvPr>
            <p:cNvSpPr/>
            <p:nvPr/>
          </p:nvSpPr>
          <p:spPr>
            <a:xfrm>
              <a:off x="987877" y="2078205"/>
              <a:ext cx="594072" cy="594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2" name="TextBox 21">
              <a:extLst>
                <a:ext uri="{FF2B5EF4-FFF2-40B4-BE49-F238E27FC236}">
                  <a16:creationId xmlns:a16="http://schemas.microsoft.com/office/drawing/2014/main" id="{3E14289D-D50D-4893-9AE1-C6E39914CA90}"/>
                </a:ext>
              </a:extLst>
            </p:cNvPr>
            <p:cNvSpPr txBox="1"/>
            <p:nvPr/>
          </p:nvSpPr>
          <p:spPr>
            <a:xfrm>
              <a:off x="996881" y="2147286"/>
              <a:ext cx="576064" cy="325138"/>
            </a:xfrm>
            <a:prstGeom prst="rect">
              <a:avLst/>
            </a:prstGeom>
            <a:noFill/>
          </p:spPr>
          <p:txBody>
            <a:bodyPr wrap="square" lIns="108000" rIns="108000"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LEVEL 2</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grpSp>
      <p:sp>
        <p:nvSpPr>
          <p:cNvPr id="47" name="TextBox 46">
            <a:extLst>
              <a:ext uri="{FF2B5EF4-FFF2-40B4-BE49-F238E27FC236}">
                <a16:creationId xmlns:a16="http://schemas.microsoft.com/office/drawing/2014/main" id="{7B1D31E7-FDFF-4216-B84E-A9699651705B}"/>
              </a:ext>
            </a:extLst>
          </p:cNvPr>
          <p:cNvSpPr txBox="1"/>
          <p:nvPr/>
        </p:nvSpPr>
        <p:spPr>
          <a:xfrm>
            <a:off x="5392693" y="5777985"/>
            <a:ext cx="914400" cy="914400"/>
          </a:xfrm>
          <a:prstGeom prst="rect">
            <a:avLst/>
          </a:prstGeom>
          <a:noFill/>
        </p:spPr>
        <p:txBody>
          <a:bodyPr wrap="square" rtlCol="0">
            <a:spAutoFit/>
          </a:bodyPr>
          <a:lstStyle/>
          <a:p>
            <a:endParaRPr lang="en-IN" dirty="0"/>
          </a:p>
        </p:txBody>
      </p:sp>
      <p:sp>
        <p:nvSpPr>
          <p:cNvPr id="49" name="TextBox 48">
            <a:extLst>
              <a:ext uri="{FF2B5EF4-FFF2-40B4-BE49-F238E27FC236}">
                <a16:creationId xmlns:a16="http://schemas.microsoft.com/office/drawing/2014/main" id="{3F7E8999-09A3-4908-9BDD-4C58E365817F}"/>
              </a:ext>
            </a:extLst>
          </p:cNvPr>
          <p:cNvSpPr txBox="1"/>
          <p:nvPr/>
        </p:nvSpPr>
        <p:spPr>
          <a:xfrm>
            <a:off x="2947392" y="-59540"/>
            <a:ext cx="8544978"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a:t>
            </a:r>
          </a:p>
        </p:txBody>
      </p:sp>
      <p:pic>
        <p:nvPicPr>
          <p:cNvPr id="16" name="Picture 15">
            <a:extLst>
              <a:ext uri="{FF2B5EF4-FFF2-40B4-BE49-F238E27FC236}">
                <a16:creationId xmlns:a16="http://schemas.microsoft.com/office/drawing/2014/main" id="{E24B0B58-B4F4-4F5B-941A-2523B8CDF2AE}"/>
              </a:ext>
            </a:extLst>
          </p:cNvPr>
          <p:cNvPicPr>
            <a:picLocks noChangeAspect="1"/>
          </p:cNvPicPr>
          <p:nvPr/>
        </p:nvPicPr>
        <p:blipFill rotWithShape="1">
          <a:blip r:embed="rId2">
            <a:extLst>
              <a:ext uri="{28A0092B-C50C-407E-A947-70E740481C1C}">
                <a14:useLocalDpi xmlns:a14="http://schemas.microsoft.com/office/drawing/2010/main" val="0"/>
              </a:ext>
            </a:extLst>
          </a:blip>
          <a:srcRect l="4545" r="8181"/>
          <a:stretch/>
        </p:blipFill>
        <p:spPr>
          <a:xfrm>
            <a:off x="2295638" y="1269450"/>
            <a:ext cx="7400811" cy="4283625"/>
          </a:xfrm>
          <a:prstGeom prst="rect">
            <a:avLst/>
          </a:prstGeom>
        </p:spPr>
      </p:pic>
    </p:spTree>
    <p:extLst>
      <p:ext uri="{BB962C8B-B14F-4D97-AF65-F5344CB8AC3E}">
        <p14:creationId xmlns:p14="http://schemas.microsoft.com/office/powerpoint/2010/main" val="39268405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A5E1025-C9F1-4108-A6F4-0DDDE150131C}"/>
              </a:ext>
            </a:extLst>
          </p:cNvPr>
          <p:cNvGrpSpPr/>
          <p:nvPr/>
        </p:nvGrpSpPr>
        <p:grpSpPr>
          <a:xfrm>
            <a:off x="113428" y="933449"/>
            <a:ext cx="11773772" cy="5629275"/>
            <a:chOff x="1096128" y="1731300"/>
            <a:chExt cx="3605453" cy="1594915"/>
          </a:xfrm>
        </p:grpSpPr>
        <p:sp>
          <p:nvSpPr>
            <p:cNvPr id="24" name="Parallelogram 23">
              <a:extLst>
                <a:ext uri="{FF2B5EF4-FFF2-40B4-BE49-F238E27FC236}">
                  <a16:creationId xmlns:a16="http://schemas.microsoft.com/office/drawing/2014/main" id="{B253BEE6-6A81-43FC-87FC-F344A3D01867}"/>
                </a:ext>
              </a:extLst>
            </p:cNvPr>
            <p:cNvSpPr/>
            <p:nvPr/>
          </p:nvSpPr>
          <p:spPr>
            <a:xfrm>
              <a:off x="1096128" y="1731300"/>
              <a:ext cx="3401707" cy="1364082"/>
            </a:xfrm>
            <a:prstGeom prst="parallelogram">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Parallelogram 39">
              <a:extLst>
                <a:ext uri="{FF2B5EF4-FFF2-40B4-BE49-F238E27FC236}">
                  <a16:creationId xmlns:a16="http://schemas.microsoft.com/office/drawing/2014/main" id="{E352DCA2-53B3-4ACA-9413-67DFE597BD8C}"/>
                </a:ext>
              </a:extLst>
            </p:cNvPr>
            <p:cNvSpPr/>
            <p:nvPr/>
          </p:nvSpPr>
          <p:spPr>
            <a:xfrm>
              <a:off x="1329862" y="1962133"/>
              <a:ext cx="3371719"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70970 w 3401707"/>
                <a:gd name="connsiteY5" fmla="*/ 1212899 h 1364082"/>
                <a:gd name="connsiteX6" fmla="*/ 3206721 w 3401707"/>
                <a:gd name="connsiteY6" fmla="*/ 0 h 1364082"/>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2 w 3401707"/>
                <a:gd name="connsiteY5" fmla="*/ 1212899 h 1364082"/>
                <a:gd name="connsiteX6" fmla="*/ 3206721 w 3401707"/>
                <a:gd name="connsiteY6" fmla="*/ 0 h 1364082"/>
                <a:gd name="connsiteX0" fmla="*/ 3206721 w 3371719"/>
                <a:gd name="connsiteY0" fmla="*/ 0 h 1364082"/>
                <a:gd name="connsiteX1" fmla="*/ 3371719 w 3371719"/>
                <a:gd name="connsiteY1" fmla="*/ 8592 h 1364082"/>
                <a:gd name="connsiteX2" fmla="*/ 3060687 w 3371719"/>
                <a:gd name="connsiteY2" fmla="*/ 1364082 h 1364082"/>
                <a:gd name="connsiteX3" fmla="*/ 0 w 3371719"/>
                <a:gd name="connsiteY3" fmla="*/ 1364082 h 1364082"/>
                <a:gd name="connsiteX4" fmla="*/ 37796 w 3371719"/>
                <a:gd name="connsiteY4" fmla="*/ 1212899 h 1364082"/>
                <a:gd name="connsiteX5" fmla="*/ 2940982 w 3371719"/>
                <a:gd name="connsiteY5" fmla="*/ 1212899 h 1364082"/>
                <a:gd name="connsiteX6" fmla="*/ 3206721 w 3371719"/>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9" h="1364082">
                  <a:moveTo>
                    <a:pt x="3206721" y="0"/>
                  </a:moveTo>
                  <a:lnTo>
                    <a:pt x="3371719" y="8592"/>
                  </a:lnTo>
                  <a:lnTo>
                    <a:pt x="3060687" y="1364082"/>
                  </a:lnTo>
                  <a:lnTo>
                    <a:pt x="0" y="1364082"/>
                  </a:lnTo>
                  <a:lnTo>
                    <a:pt x="37796" y="1212899"/>
                  </a:lnTo>
                  <a:lnTo>
                    <a:pt x="2940982" y="1212899"/>
                  </a:lnTo>
                  <a:cubicBezTo>
                    <a:pt x="3042057" y="808599"/>
                    <a:pt x="3105646" y="404300"/>
                    <a:pt x="320672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27" name="TextBox 26">
            <a:extLst>
              <a:ext uri="{FF2B5EF4-FFF2-40B4-BE49-F238E27FC236}">
                <a16:creationId xmlns:a16="http://schemas.microsoft.com/office/drawing/2014/main" id="{20A80121-B84A-4AB2-94B4-2825D54863E1}"/>
              </a:ext>
            </a:extLst>
          </p:cNvPr>
          <p:cNvSpPr txBox="1"/>
          <p:nvPr/>
        </p:nvSpPr>
        <p:spPr>
          <a:xfrm>
            <a:off x="855369" y="2952025"/>
            <a:ext cx="10236399" cy="338554"/>
          </a:xfrm>
          <a:prstGeom prst="rect">
            <a:avLst/>
          </a:prstGeom>
          <a:noFill/>
        </p:spPr>
        <p:txBody>
          <a:bodyPr wrap="square" rtlCol="0">
            <a:spAutoFit/>
          </a:bodyPr>
          <a:lstStyle/>
          <a:p>
            <a:pPr algn="just"/>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7B1D31E7-FDFF-4216-B84E-A9699651705B}"/>
              </a:ext>
            </a:extLst>
          </p:cNvPr>
          <p:cNvSpPr txBox="1"/>
          <p:nvPr/>
        </p:nvSpPr>
        <p:spPr>
          <a:xfrm>
            <a:off x="5392693" y="5777985"/>
            <a:ext cx="914400" cy="914400"/>
          </a:xfrm>
          <a:prstGeom prst="rect">
            <a:avLst/>
          </a:prstGeom>
          <a:noFill/>
        </p:spPr>
        <p:txBody>
          <a:bodyPr wrap="square" rtlCol="0">
            <a:spAutoFit/>
          </a:bodyPr>
          <a:lstStyle/>
          <a:p>
            <a:endParaRPr lang="en-IN" dirty="0"/>
          </a:p>
        </p:txBody>
      </p:sp>
      <p:sp>
        <p:nvSpPr>
          <p:cNvPr id="49" name="TextBox 48">
            <a:extLst>
              <a:ext uri="{FF2B5EF4-FFF2-40B4-BE49-F238E27FC236}">
                <a16:creationId xmlns:a16="http://schemas.microsoft.com/office/drawing/2014/main" id="{3F7E8999-09A3-4908-9BDD-4C58E365817F}"/>
              </a:ext>
            </a:extLst>
          </p:cNvPr>
          <p:cNvSpPr txBox="1"/>
          <p:nvPr/>
        </p:nvSpPr>
        <p:spPr>
          <a:xfrm>
            <a:off x="84032" y="-50031"/>
            <a:ext cx="12460942" cy="923330"/>
          </a:xfrm>
          <a:prstGeom prst="rect">
            <a:avLst/>
          </a:prstGeom>
          <a:noFill/>
        </p:spPr>
        <p:txBody>
          <a:bodyPr wrap="square">
            <a:spAutoFit/>
          </a:bodyPr>
          <a:lstStyle/>
          <a:p>
            <a:pPr algn="ctr"/>
            <a:r>
              <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CASE DIAGRAM</a:t>
            </a:r>
          </a:p>
        </p:txBody>
      </p:sp>
      <p:pic>
        <p:nvPicPr>
          <p:cNvPr id="33" name="Picture 32">
            <a:extLst>
              <a:ext uri="{FF2B5EF4-FFF2-40B4-BE49-F238E27FC236}">
                <a16:creationId xmlns:a16="http://schemas.microsoft.com/office/drawing/2014/main" id="{8249DD34-2692-4D15-956A-DA5DD51CF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110005"/>
            <a:ext cx="8181975" cy="4452596"/>
          </a:xfrm>
          <a:prstGeom prst="rect">
            <a:avLst/>
          </a:prstGeom>
        </p:spPr>
      </p:pic>
      <p:grpSp>
        <p:nvGrpSpPr>
          <p:cNvPr id="36" name="Group 35">
            <a:extLst>
              <a:ext uri="{FF2B5EF4-FFF2-40B4-BE49-F238E27FC236}">
                <a16:creationId xmlns:a16="http://schemas.microsoft.com/office/drawing/2014/main" id="{D48C124A-DA52-4128-9CAF-C81E49540BE0}"/>
              </a:ext>
            </a:extLst>
          </p:cNvPr>
          <p:cNvGrpSpPr/>
          <p:nvPr/>
        </p:nvGrpSpPr>
        <p:grpSpPr>
          <a:xfrm>
            <a:off x="970142" y="533041"/>
            <a:ext cx="777316" cy="777316"/>
            <a:chOff x="896255" y="1986583"/>
            <a:chExt cx="777316" cy="777316"/>
          </a:xfrm>
        </p:grpSpPr>
        <p:sp>
          <p:nvSpPr>
            <p:cNvPr id="37" name="Oval 36">
              <a:extLst>
                <a:ext uri="{FF2B5EF4-FFF2-40B4-BE49-F238E27FC236}">
                  <a16:creationId xmlns:a16="http://schemas.microsoft.com/office/drawing/2014/main" id="{26DED880-D550-4F4B-A728-C010683158BF}"/>
                </a:ext>
              </a:extLst>
            </p:cNvPr>
            <p:cNvSpPr/>
            <p:nvPr/>
          </p:nvSpPr>
          <p:spPr>
            <a:xfrm>
              <a:off x="896255" y="1986583"/>
              <a:ext cx="777316" cy="777316"/>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053EE682-B63F-4C45-844F-6311913D5AB2}"/>
                </a:ext>
              </a:extLst>
            </p:cNvPr>
            <p:cNvSpPr/>
            <p:nvPr/>
          </p:nvSpPr>
          <p:spPr>
            <a:xfrm>
              <a:off x="987877" y="2078205"/>
              <a:ext cx="594072" cy="594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9" name="TextBox 38">
              <a:extLst>
                <a:ext uri="{FF2B5EF4-FFF2-40B4-BE49-F238E27FC236}">
                  <a16:creationId xmlns:a16="http://schemas.microsoft.com/office/drawing/2014/main" id="{13864260-5CF6-4FD3-A695-DCC7E95956F8}"/>
                </a:ext>
              </a:extLst>
            </p:cNvPr>
            <p:cNvSpPr txBox="1"/>
            <p:nvPr/>
          </p:nvSpPr>
          <p:spPr>
            <a:xfrm>
              <a:off x="996881" y="2147286"/>
              <a:ext cx="576064"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spTree>
    <p:extLst>
      <p:ext uri="{BB962C8B-B14F-4D97-AF65-F5344CB8AC3E}">
        <p14:creationId xmlns:p14="http://schemas.microsoft.com/office/powerpoint/2010/main" val="17616562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A5E1025-C9F1-4108-A6F4-0DDDE150131C}"/>
              </a:ext>
            </a:extLst>
          </p:cNvPr>
          <p:cNvGrpSpPr/>
          <p:nvPr/>
        </p:nvGrpSpPr>
        <p:grpSpPr>
          <a:xfrm>
            <a:off x="113428" y="933449"/>
            <a:ext cx="11773772" cy="5629275"/>
            <a:chOff x="1096128" y="1731300"/>
            <a:chExt cx="3605453" cy="1594915"/>
          </a:xfrm>
        </p:grpSpPr>
        <p:sp>
          <p:nvSpPr>
            <p:cNvPr id="24" name="Parallelogram 23">
              <a:extLst>
                <a:ext uri="{FF2B5EF4-FFF2-40B4-BE49-F238E27FC236}">
                  <a16:creationId xmlns:a16="http://schemas.microsoft.com/office/drawing/2014/main" id="{B253BEE6-6A81-43FC-87FC-F344A3D01867}"/>
                </a:ext>
              </a:extLst>
            </p:cNvPr>
            <p:cNvSpPr/>
            <p:nvPr/>
          </p:nvSpPr>
          <p:spPr>
            <a:xfrm>
              <a:off x="1096128" y="1731300"/>
              <a:ext cx="3401707" cy="1364082"/>
            </a:xfrm>
            <a:prstGeom prst="parallelogram">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Parallelogram 39">
              <a:extLst>
                <a:ext uri="{FF2B5EF4-FFF2-40B4-BE49-F238E27FC236}">
                  <a16:creationId xmlns:a16="http://schemas.microsoft.com/office/drawing/2014/main" id="{E352DCA2-53B3-4ACA-9413-67DFE597BD8C}"/>
                </a:ext>
              </a:extLst>
            </p:cNvPr>
            <p:cNvSpPr/>
            <p:nvPr/>
          </p:nvSpPr>
          <p:spPr>
            <a:xfrm>
              <a:off x="1329862" y="1962133"/>
              <a:ext cx="3371719"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70970 w 3401707"/>
                <a:gd name="connsiteY5" fmla="*/ 1212899 h 1364082"/>
                <a:gd name="connsiteX6" fmla="*/ 3206721 w 3401707"/>
                <a:gd name="connsiteY6" fmla="*/ 0 h 1364082"/>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2 w 3401707"/>
                <a:gd name="connsiteY5" fmla="*/ 1212899 h 1364082"/>
                <a:gd name="connsiteX6" fmla="*/ 3206721 w 3401707"/>
                <a:gd name="connsiteY6" fmla="*/ 0 h 1364082"/>
                <a:gd name="connsiteX0" fmla="*/ 3206721 w 3371719"/>
                <a:gd name="connsiteY0" fmla="*/ 0 h 1364082"/>
                <a:gd name="connsiteX1" fmla="*/ 3371719 w 3371719"/>
                <a:gd name="connsiteY1" fmla="*/ 8592 h 1364082"/>
                <a:gd name="connsiteX2" fmla="*/ 3060687 w 3371719"/>
                <a:gd name="connsiteY2" fmla="*/ 1364082 h 1364082"/>
                <a:gd name="connsiteX3" fmla="*/ 0 w 3371719"/>
                <a:gd name="connsiteY3" fmla="*/ 1364082 h 1364082"/>
                <a:gd name="connsiteX4" fmla="*/ 37796 w 3371719"/>
                <a:gd name="connsiteY4" fmla="*/ 1212899 h 1364082"/>
                <a:gd name="connsiteX5" fmla="*/ 2940982 w 3371719"/>
                <a:gd name="connsiteY5" fmla="*/ 1212899 h 1364082"/>
                <a:gd name="connsiteX6" fmla="*/ 3206721 w 3371719"/>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9" h="1364082">
                  <a:moveTo>
                    <a:pt x="3206721" y="0"/>
                  </a:moveTo>
                  <a:lnTo>
                    <a:pt x="3371719" y="8592"/>
                  </a:lnTo>
                  <a:lnTo>
                    <a:pt x="3060687" y="1364082"/>
                  </a:lnTo>
                  <a:lnTo>
                    <a:pt x="0" y="1364082"/>
                  </a:lnTo>
                  <a:lnTo>
                    <a:pt x="37796" y="1212899"/>
                  </a:lnTo>
                  <a:lnTo>
                    <a:pt x="2940982" y="1212899"/>
                  </a:lnTo>
                  <a:cubicBezTo>
                    <a:pt x="3042057" y="808599"/>
                    <a:pt x="3105646" y="404300"/>
                    <a:pt x="320672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27" name="TextBox 26">
            <a:extLst>
              <a:ext uri="{FF2B5EF4-FFF2-40B4-BE49-F238E27FC236}">
                <a16:creationId xmlns:a16="http://schemas.microsoft.com/office/drawing/2014/main" id="{20A80121-B84A-4AB2-94B4-2825D54863E1}"/>
              </a:ext>
            </a:extLst>
          </p:cNvPr>
          <p:cNvSpPr txBox="1"/>
          <p:nvPr/>
        </p:nvSpPr>
        <p:spPr>
          <a:xfrm>
            <a:off x="855369" y="2952025"/>
            <a:ext cx="10236399" cy="338554"/>
          </a:xfrm>
          <a:prstGeom prst="rect">
            <a:avLst/>
          </a:prstGeom>
          <a:noFill/>
        </p:spPr>
        <p:txBody>
          <a:bodyPr wrap="square" rtlCol="0">
            <a:spAutoFit/>
          </a:bodyPr>
          <a:lstStyle/>
          <a:p>
            <a:pPr algn="just"/>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7B1D31E7-FDFF-4216-B84E-A9699651705B}"/>
              </a:ext>
            </a:extLst>
          </p:cNvPr>
          <p:cNvSpPr txBox="1"/>
          <p:nvPr/>
        </p:nvSpPr>
        <p:spPr>
          <a:xfrm>
            <a:off x="5392693" y="5777985"/>
            <a:ext cx="914400" cy="914400"/>
          </a:xfrm>
          <a:prstGeom prst="rect">
            <a:avLst/>
          </a:prstGeom>
          <a:noFill/>
        </p:spPr>
        <p:txBody>
          <a:bodyPr wrap="square" rtlCol="0">
            <a:spAutoFit/>
          </a:bodyPr>
          <a:lstStyle/>
          <a:p>
            <a:endParaRPr lang="en-IN" dirty="0"/>
          </a:p>
        </p:txBody>
      </p:sp>
      <p:sp>
        <p:nvSpPr>
          <p:cNvPr id="49" name="TextBox 48">
            <a:extLst>
              <a:ext uri="{FF2B5EF4-FFF2-40B4-BE49-F238E27FC236}">
                <a16:creationId xmlns:a16="http://schemas.microsoft.com/office/drawing/2014/main" id="{3F7E8999-09A3-4908-9BDD-4C58E365817F}"/>
              </a:ext>
            </a:extLst>
          </p:cNvPr>
          <p:cNvSpPr txBox="1"/>
          <p:nvPr/>
        </p:nvSpPr>
        <p:spPr>
          <a:xfrm>
            <a:off x="84032" y="-50031"/>
            <a:ext cx="12460942" cy="923330"/>
          </a:xfrm>
          <a:prstGeom prst="rect">
            <a:avLst/>
          </a:prstGeom>
          <a:noFill/>
        </p:spPr>
        <p:txBody>
          <a:bodyPr wrap="square">
            <a:spAutoFit/>
          </a:bodyPr>
          <a:lstStyle/>
          <a:p>
            <a:pPr algn="ctr"/>
            <a:r>
              <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CASE DIAGRAM</a:t>
            </a:r>
          </a:p>
        </p:txBody>
      </p:sp>
      <p:grpSp>
        <p:nvGrpSpPr>
          <p:cNvPr id="36" name="Group 35">
            <a:extLst>
              <a:ext uri="{FF2B5EF4-FFF2-40B4-BE49-F238E27FC236}">
                <a16:creationId xmlns:a16="http://schemas.microsoft.com/office/drawing/2014/main" id="{D48C124A-DA52-4128-9CAF-C81E49540BE0}"/>
              </a:ext>
            </a:extLst>
          </p:cNvPr>
          <p:cNvGrpSpPr/>
          <p:nvPr/>
        </p:nvGrpSpPr>
        <p:grpSpPr>
          <a:xfrm>
            <a:off x="970142" y="533041"/>
            <a:ext cx="777316" cy="777316"/>
            <a:chOff x="896255" y="1986583"/>
            <a:chExt cx="777316" cy="777316"/>
          </a:xfrm>
        </p:grpSpPr>
        <p:sp>
          <p:nvSpPr>
            <p:cNvPr id="37" name="Oval 36">
              <a:extLst>
                <a:ext uri="{FF2B5EF4-FFF2-40B4-BE49-F238E27FC236}">
                  <a16:creationId xmlns:a16="http://schemas.microsoft.com/office/drawing/2014/main" id="{26DED880-D550-4F4B-A728-C010683158BF}"/>
                </a:ext>
              </a:extLst>
            </p:cNvPr>
            <p:cNvSpPr/>
            <p:nvPr/>
          </p:nvSpPr>
          <p:spPr>
            <a:xfrm>
              <a:off x="896255" y="1986583"/>
              <a:ext cx="777316" cy="777316"/>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053EE682-B63F-4C45-844F-6311913D5AB2}"/>
                </a:ext>
              </a:extLst>
            </p:cNvPr>
            <p:cNvSpPr/>
            <p:nvPr/>
          </p:nvSpPr>
          <p:spPr>
            <a:xfrm>
              <a:off x="987877" y="2078205"/>
              <a:ext cx="594072" cy="594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9" name="TextBox 38">
              <a:extLst>
                <a:ext uri="{FF2B5EF4-FFF2-40B4-BE49-F238E27FC236}">
                  <a16:creationId xmlns:a16="http://schemas.microsoft.com/office/drawing/2014/main" id="{13864260-5CF6-4FD3-A695-DCC7E95956F8}"/>
                </a:ext>
              </a:extLst>
            </p:cNvPr>
            <p:cNvSpPr txBox="1"/>
            <p:nvPr/>
          </p:nvSpPr>
          <p:spPr>
            <a:xfrm>
              <a:off x="996881" y="2147286"/>
              <a:ext cx="576064"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pic>
        <p:nvPicPr>
          <p:cNvPr id="3" name="Picture 2">
            <a:extLst>
              <a:ext uri="{FF2B5EF4-FFF2-40B4-BE49-F238E27FC236}">
                <a16:creationId xmlns:a16="http://schemas.microsoft.com/office/drawing/2014/main" id="{7BA0D1D0-2B37-4DFE-A02E-6C65C9B95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458" y="1155409"/>
            <a:ext cx="8196263" cy="4435040"/>
          </a:xfrm>
          <a:prstGeom prst="rect">
            <a:avLst/>
          </a:prstGeom>
        </p:spPr>
      </p:pic>
    </p:spTree>
    <p:extLst>
      <p:ext uri="{BB962C8B-B14F-4D97-AF65-F5344CB8AC3E}">
        <p14:creationId xmlns:p14="http://schemas.microsoft.com/office/powerpoint/2010/main" val="3422369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C434B2-A2A9-4993-A1C6-F1A7E70932B4}"/>
              </a:ext>
            </a:extLst>
          </p:cNvPr>
          <p:cNvSpPr>
            <a:spLocks noGrp="1"/>
          </p:cNvSpPr>
          <p:nvPr>
            <p:ph type="body" sz="quarter" idx="10"/>
          </p:nvPr>
        </p:nvSpPr>
        <p:spPr>
          <a:xfrm>
            <a:off x="309401" y="119552"/>
            <a:ext cx="11573197" cy="724247"/>
          </a:xfrm>
        </p:spPr>
        <p:txBody>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 DIAGRAM</a:t>
            </a: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E8003033-DD8A-4B11-853D-1D071CBB7D62}"/>
              </a:ext>
            </a:extLst>
          </p:cNvPr>
          <p:cNvGrpSpPr/>
          <p:nvPr/>
        </p:nvGrpSpPr>
        <p:grpSpPr>
          <a:xfrm>
            <a:off x="114300" y="914400"/>
            <a:ext cx="11696699" cy="5562599"/>
            <a:chOff x="1096128" y="1731300"/>
            <a:chExt cx="3597956" cy="1594915"/>
          </a:xfrm>
        </p:grpSpPr>
        <p:sp>
          <p:nvSpPr>
            <p:cNvPr id="4" name="Parallelogram 3">
              <a:extLst>
                <a:ext uri="{FF2B5EF4-FFF2-40B4-BE49-F238E27FC236}">
                  <a16:creationId xmlns:a16="http://schemas.microsoft.com/office/drawing/2014/main" id="{57E8ED41-509D-4CBF-971E-CB13FE077776}"/>
                </a:ext>
              </a:extLst>
            </p:cNvPr>
            <p:cNvSpPr/>
            <p:nvPr/>
          </p:nvSpPr>
          <p:spPr>
            <a:xfrm>
              <a:off x="1096128" y="1731300"/>
              <a:ext cx="3401707" cy="1364082"/>
            </a:xfrm>
            <a:prstGeom prst="parallelogram">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arallelogram 39">
              <a:extLst>
                <a:ext uri="{FF2B5EF4-FFF2-40B4-BE49-F238E27FC236}">
                  <a16:creationId xmlns:a16="http://schemas.microsoft.com/office/drawing/2014/main" id="{679CAEB8-DF45-4DA4-8B75-B223386CCF7C}"/>
                </a:ext>
              </a:extLst>
            </p:cNvPr>
            <p:cNvSpPr/>
            <p:nvPr/>
          </p:nvSpPr>
          <p:spPr>
            <a:xfrm>
              <a:off x="1329863" y="1962133"/>
              <a:ext cx="3364221"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33485 w 3401707"/>
                <a:gd name="connsiteY5" fmla="*/ 1212899 h 1364082"/>
                <a:gd name="connsiteX6" fmla="*/ 3206721 w 3401707"/>
                <a:gd name="connsiteY6" fmla="*/ 0 h 1364082"/>
                <a:gd name="connsiteX0" fmla="*/ 3206721 w 3364221"/>
                <a:gd name="connsiteY0" fmla="*/ 0 h 1364082"/>
                <a:gd name="connsiteX1" fmla="*/ 3364221 w 3364221"/>
                <a:gd name="connsiteY1" fmla="*/ 0 h 1364082"/>
                <a:gd name="connsiteX2" fmla="*/ 3060687 w 3364221"/>
                <a:gd name="connsiteY2" fmla="*/ 1364082 h 1364082"/>
                <a:gd name="connsiteX3" fmla="*/ 0 w 3364221"/>
                <a:gd name="connsiteY3" fmla="*/ 1364082 h 1364082"/>
                <a:gd name="connsiteX4" fmla="*/ 37796 w 3364221"/>
                <a:gd name="connsiteY4" fmla="*/ 1212899 h 1364082"/>
                <a:gd name="connsiteX5" fmla="*/ 2933485 w 3364221"/>
                <a:gd name="connsiteY5" fmla="*/ 1212899 h 1364082"/>
                <a:gd name="connsiteX6" fmla="*/ 3206721 w 3364221"/>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1" h="1364082">
                  <a:moveTo>
                    <a:pt x="3206721" y="0"/>
                  </a:moveTo>
                  <a:lnTo>
                    <a:pt x="3364221" y="0"/>
                  </a:lnTo>
                  <a:lnTo>
                    <a:pt x="3060687" y="1364082"/>
                  </a:lnTo>
                  <a:lnTo>
                    <a:pt x="0" y="1364082"/>
                  </a:lnTo>
                  <a:lnTo>
                    <a:pt x="37796" y="1212899"/>
                  </a:lnTo>
                  <a:lnTo>
                    <a:pt x="2933485" y="1212899"/>
                  </a:lnTo>
                  <a:cubicBezTo>
                    <a:pt x="3034560" y="808599"/>
                    <a:pt x="3105646" y="404300"/>
                    <a:pt x="320672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7" name="Picture 6">
            <a:extLst>
              <a:ext uri="{FF2B5EF4-FFF2-40B4-BE49-F238E27FC236}">
                <a16:creationId xmlns:a16="http://schemas.microsoft.com/office/drawing/2014/main" id="{46FD10EB-8D37-4D5E-87EE-635C0D13F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1066800"/>
            <a:ext cx="8496300" cy="4433185"/>
          </a:xfrm>
          <a:prstGeom prst="rect">
            <a:avLst/>
          </a:prstGeom>
        </p:spPr>
      </p:pic>
    </p:spTree>
    <p:extLst>
      <p:ext uri="{BB962C8B-B14F-4D97-AF65-F5344CB8AC3E}">
        <p14:creationId xmlns:p14="http://schemas.microsoft.com/office/powerpoint/2010/main" val="20157819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C434B2-A2A9-4993-A1C6-F1A7E70932B4}"/>
              </a:ext>
            </a:extLst>
          </p:cNvPr>
          <p:cNvSpPr>
            <a:spLocks noGrp="1"/>
          </p:cNvSpPr>
          <p:nvPr>
            <p:ph type="body" sz="quarter" idx="10"/>
          </p:nvPr>
        </p:nvSpPr>
        <p:spPr>
          <a:xfrm>
            <a:off x="309401" y="119552"/>
            <a:ext cx="11573197" cy="724247"/>
          </a:xfrm>
        </p:spPr>
        <p:txBody>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STATE DIAGRAM</a:t>
            </a: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B5B60443-6FCF-4886-936D-F8EC7B51EC97}"/>
              </a:ext>
            </a:extLst>
          </p:cNvPr>
          <p:cNvGrpSpPr/>
          <p:nvPr/>
        </p:nvGrpSpPr>
        <p:grpSpPr>
          <a:xfrm>
            <a:off x="171450" y="895350"/>
            <a:ext cx="11706226" cy="5629274"/>
            <a:chOff x="1096128" y="1731300"/>
            <a:chExt cx="3597956" cy="1594914"/>
          </a:xfrm>
        </p:grpSpPr>
        <p:sp>
          <p:nvSpPr>
            <p:cNvPr id="13" name="Parallelogram 12">
              <a:extLst>
                <a:ext uri="{FF2B5EF4-FFF2-40B4-BE49-F238E27FC236}">
                  <a16:creationId xmlns:a16="http://schemas.microsoft.com/office/drawing/2014/main" id="{4BA43C3F-398C-4C05-84FB-27C246E08F6A}"/>
                </a:ext>
              </a:extLst>
            </p:cNvPr>
            <p:cNvSpPr/>
            <p:nvPr/>
          </p:nvSpPr>
          <p:spPr>
            <a:xfrm>
              <a:off x="1096128" y="1731300"/>
              <a:ext cx="3401707" cy="1364082"/>
            </a:xfrm>
            <a:prstGeom prst="parallelogram">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Parallelogram 39">
              <a:extLst>
                <a:ext uri="{FF2B5EF4-FFF2-40B4-BE49-F238E27FC236}">
                  <a16:creationId xmlns:a16="http://schemas.microsoft.com/office/drawing/2014/main" id="{44A062E0-53AD-47B1-A2EF-E0212978624A}"/>
                </a:ext>
              </a:extLst>
            </p:cNvPr>
            <p:cNvSpPr/>
            <p:nvPr/>
          </p:nvSpPr>
          <p:spPr>
            <a:xfrm>
              <a:off x="1329862" y="1953539"/>
              <a:ext cx="3364222" cy="1372675"/>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8478 w 3401707"/>
                <a:gd name="connsiteY5" fmla="*/ 1212899 h 1364082"/>
                <a:gd name="connsiteX6" fmla="*/ 3206721 w 3401707"/>
                <a:gd name="connsiteY6" fmla="*/ 0 h 1364082"/>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8478 w 3364222"/>
                <a:gd name="connsiteY5" fmla="*/ 1221492 h 1372675"/>
                <a:gd name="connsiteX6" fmla="*/ 3206721 w 3364222"/>
                <a:gd name="connsiteY6" fmla="*/ 8593 h 1372675"/>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0982 w 3364222"/>
                <a:gd name="connsiteY5" fmla="*/ 1221492 h 1372675"/>
                <a:gd name="connsiteX6" fmla="*/ 3206721 w 3364222"/>
                <a:gd name="connsiteY6" fmla="*/ 8593 h 137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2" h="1372675">
                  <a:moveTo>
                    <a:pt x="3206721" y="8593"/>
                  </a:moveTo>
                  <a:lnTo>
                    <a:pt x="3364222" y="0"/>
                  </a:lnTo>
                  <a:lnTo>
                    <a:pt x="3060687" y="1372675"/>
                  </a:lnTo>
                  <a:lnTo>
                    <a:pt x="0" y="1372675"/>
                  </a:lnTo>
                  <a:lnTo>
                    <a:pt x="37796" y="1221492"/>
                  </a:lnTo>
                  <a:lnTo>
                    <a:pt x="2940982" y="1221492"/>
                  </a:lnTo>
                  <a:cubicBezTo>
                    <a:pt x="3042057" y="817192"/>
                    <a:pt x="3105646" y="412893"/>
                    <a:pt x="3206721" y="859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pic>
        <p:nvPicPr>
          <p:cNvPr id="16" name="Picture 15">
            <a:extLst>
              <a:ext uri="{FF2B5EF4-FFF2-40B4-BE49-F238E27FC236}">
                <a16:creationId xmlns:a16="http://schemas.microsoft.com/office/drawing/2014/main" id="{1B27CE64-5281-4B85-A689-C3B4C8515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325" y="1047749"/>
            <a:ext cx="8524875" cy="4419601"/>
          </a:xfrm>
          <a:prstGeom prst="rect">
            <a:avLst/>
          </a:prstGeom>
        </p:spPr>
      </p:pic>
    </p:spTree>
    <p:extLst>
      <p:ext uri="{BB962C8B-B14F-4D97-AF65-F5344CB8AC3E}">
        <p14:creationId xmlns:p14="http://schemas.microsoft.com/office/powerpoint/2010/main" val="2785334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1DFD4C6-5AE2-4079-9B27-477D77398A6B}"/>
              </a:ext>
            </a:extLst>
          </p:cNvPr>
          <p:cNvGrpSpPr/>
          <p:nvPr/>
        </p:nvGrpSpPr>
        <p:grpSpPr>
          <a:xfrm>
            <a:off x="190500" y="981075"/>
            <a:ext cx="11575379" cy="5587723"/>
            <a:chOff x="1096128" y="1731300"/>
            <a:chExt cx="3605453" cy="1594915"/>
          </a:xfrm>
        </p:grpSpPr>
        <p:sp>
          <p:nvSpPr>
            <p:cNvPr id="14" name="Parallelogram 13">
              <a:extLst>
                <a:ext uri="{FF2B5EF4-FFF2-40B4-BE49-F238E27FC236}">
                  <a16:creationId xmlns:a16="http://schemas.microsoft.com/office/drawing/2014/main" id="{41015AC2-093C-415E-84ED-88917D1C9BA5}"/>
                </a:ext>
              </a:extLst>
            </p:cNvPr>
            <p:cNvSpPr/>
            <p:nvPr/>
          </p:nvSpPr>
          <p:spPr>
            <a:xfrm>
              <a:off x="1096128" y="1731300"/>
              <a:ext cx="3401707" cy="1364082"/>
            </a:xfrm>
            <a:prstGeom prst="parallelogram">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Parallelogram 39">
              <a:extLst>
                <a:ext uri="{FF2B5EF4-FFF2-40B4-BE49-F238E27FC236}">
                  <a16:creationId xmlns:a16="http://schemas.microsoft.com/office/drawing/2014/main" id="{00C57D5E-5CF0-4ACF-AC2C-58E84EFB96B7}"/>
                </a:ext>
              </a:extLst>
            </p:cNvPr>
            <p:cNvSpPr/>
            <p:nvPr/>
          </p:nvSpPr>
          <p:spPr>
            <a:xfrm>
              <a:off x="1329863" y="1962133"/>
              <a:ext cx="3371718"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47" name="TextBox 46">
            <a:extLst>
              <a:ext uri="{FF2B5EF4-FFF2-40B4-BE49-F238E27FC236}">
                <a16:creationId xmlns:a16="http://schemas.microsoft.com/office/drawing/2014/main" id="{7B1D31E7-FDFF-4216-B84E-A9699651705B}"/>
              </a:ext>
            </a:extLst>
          </p:cNvPr>
          <p:cNvSpPr txBox="1"/>
          <p:nvPr/>
        </p:nvSpPr>
        <p:spPr>
          <a:xfrm>
            <a:off x="5392693" y="5777985"/>
            <a:ext cx="914400" cy="914400"/>
          </a:xfrm>
          <a:prstGeom prst="rect">
            <a:avLst/>
          </a:prstGeom>
          <a:noFill/>
        </p:spPr>
        <p:txBody>
          <a:bodyPr wrap="square" rtlCol="0">
            <a:spAutoFit/>
          </a:bodyPr>
          <a:lstStyle/>
          <a:p>
            <a:endParaRPr lang="en-IN" dirty="0"/>
          </a:p>
        </p:txBody>
      </p:sp>
      <p:sp>
        <p:nvSpPr>
          <p:cNvPr id="49" name="TextBox 48">
            <a:extLst>
              <a:ext uri="{FF2B5EF4-FFF2-40B4-BE49-F238E27FC236}">
                <a16:creationId xmlns:a16="http://schemas.microsoft.com/office/drawing/2014/main" id="{3F7E8999-09A3-4908-9BDD-4C58E365817F}"/>
              </a:ext>
            </a:extLst>
          </p:cNvPr>
          <p:cNvSpPr txBox="1"/>
          <p:nvPr/>
        </p:nvSpPr>
        <p:spPr>
          <a:xfrm>
            <a:off x="1823511" y="0"/>
            <a:ext cx="8544978"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DEPLOYMENT DIAGRAM</a:t>
            </a:r>
          </a:p>
        </p:txBody>
      </p:sp>
      <p:pic>
        <p:nvPicPr>
          <p:cNvPr id="3" name="Picture 2">
            <a:extLst>
              <a:ext uri="{FF2B5EF4-FFF2-40B4-BE49-F238E27FC236}">
                <a16:creationId xmlns:a16="http://schemas.microsoft.com/office/drawing/2014/main" id="{3D28B36B-5EE5-480E-86C3-075E6911ECCC}"/>
              </a:ext>
            </a:extLst>
          </p:cNvPr>
          <p:cNvPicPr>
            <a:picLocks noChangeAspect="1"/>
          </p:cNvPicPr>
          <p:nvPr/>
        </p:nvPicPr>
        <p:blipFill>
          <a:blip r:embed="rId2"/>
          <a:stretch>
            <a:fillRect/>
          </a:stretch>
        </p:blipFill>
        <p:spPr>
          <a:xfrm>
            <a:off x="1424505" y="1335222"/>
            <a:ext cx="8602283" cy="3779703"/>
          </a:xfrm>
          <a:prstGeom prst="rect">
            <a:avLst/>
          </a:prstGeom>
        </p:spPr>
      </p:pic>
    </p:spTree>
    <p:extLst>
      <p:ext uri="{BB962C8B-B14F-4D97-AF65-F5344CB8AC3E}">
        <p14:creationId xmlns:p14="http://schemas.microsoft.com/office/powerpoint/2010/main" val="20647723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3597ADB-31FC-4FD3-9958-2369A5CB1732}"/>
              </a:ext>
            </a:extLst>
          </p:cNvPr>
          <p:cNvGrpSpPr/>
          <p:nvPr/>
        </p:nvGrpSpPr>
        <p:grpSpPr>
          <a:xfrm>
            <a:off x="4150441" y="1209850"/>
            <a:ext cx="940614" cy="712500"/>
            <a:chOff x="5532245" y="2042398"/>
            <a:chExt cx="940614" cy="712500"/>
          </a:xfrm>
          <a:effectLst>
            <a:outerShdw blurRad="50800" dist="38100" dir="2700000" algn="tl" rotWithShape="0">
              <a:prstClr val="black">
                <a:alpha val="40000"/>
              </a:prstClr>
            </a:outerShdw>
          </a:effectLst>
          <a:scene3d>
            <a:camera prst="orthographicFront">
              <a:rot lat="19200000" lon="0" rev="0"/>
            </a:camera>
            <a:lightRig rig="threePt" dir="t"/>
          </a:scene3d>
        </p:grpSpPr>
        <p:sp>
          <p:nvSpPr>
            <p:cNvPr id="55" name="Rectangle 36">
              <a:extLst>
                <a:ext uri="{FF2B5EF4-FFF2-40B4-BE49-F238E27FC236}">
                  <a16:creationId xmlns:a16="http://schemas.microsoft.com/office/drawing/2014/main" id="{F01EE06F-50BC-4C4E-AE0E-0ADB5C7D0208}"/>
                </a:ext>
              </a:extLst>
            </p:cNvPr>
            <p:cNvSpPr/>
            <p:nvPr/>
          </p:nvSpPr>
          <p:spPr>
            <a:xfrm rot="4500000">
              <a:off x="5649057" y="1957236"/>
              <a:ext cx="700659" cy="880709"/>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Rectangle 14">
              <a:extLst>
                <a:ext uri="{FF2B5EF4-FFF2-40B4-BE49-F238E27FC236}">
                  <a16:creationId xmlns:a16="http://schemas.microsoft.com/office/drawing/2014/main" id="{607CAE4B-572F-4A8F-9177-3D03FF75182A}"/>
                </a:ext>
              </a:extLst>
            </p:cNvPr>
            <p:cNvSpPr/>
            <p:nvPr/>
          </p:nvSpPr>
          <p:spPr>
            <a:xfrm rot="4500000">
              <a:off x="5646302" y="1928341"/>
              <a:ext cx="712500" cy="940614"/>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3"/>
            </a:solidFill>
            <a:ln>
              <a:noFill/>
            </a:ln>
            <a:sp3d>
              <a:bevelT w="0" h="95250"/>
              <a:bevelB w="0" h="25400"/>
              <a:contourClr>
                <a:schemeClr val="accent3">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grpSp>
        <p:nvGrpSpPr>
          <p:cNvPr id="3" name="Group 2">
            <a:extLst>
              <a:ext uri="{FF2B5EF4-FFF2-40B4-BE49-F238E27FC236}">
                <a16:creationId xmlns:a16="http://schemas.microsoft.com/office/drawing/2014/main" id="{3D03B308-AC9F-4968-9059-5C4BD16CFEE8}"/>
              </a:ext>
            </a:extLst>
          </p:cNvPr>
          <p:cNvGrpSpPr/>
          <p:nvPr/>
        </p:nvGrpSpPr>
        <p:grpSpPr>
          <a:xfrm>
            <a:off x="492466" y="1288166"/>
            <a:ext cx="3431329" cy="3431329"/>
            <a:chOff x="1510528" y="1366070"/>
            <a:chExt cx="3431329" cy="3431329"/>
          </a:xfrm>
          <a:effectLst>
            <a:outerShdw blurRad="50800" dist="38100" dir="2700000" algn="tl" rotWithShape="0">
              <a:prstClr val="black">
                <a:alpha val="40000"/>
              </a:prstClr>
            </a:outerShdw>
          </a:effectLst>
        </p:grpSpPr>
        <p:sp>
          <p:nvSpPr>
            <p:cNvPr id="26" name="Freeform: Shape 25">
              <a:extLst>
                <a:ext uri="{FF2B5EF4-FFF2-40B4-BE49-F238E27FC236}">
                  <a16:creationId xmlns:a16="http://schemas.microsoft.com/office/drawing/2014/main" id="{49709B60-FE59-4981-8D4B-14C5DD603CC4}"/>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7" name="Freeform: Shape 26">
              <a:extLst>
                <a:ext uri="{FF2B5EF4-FFF2-40B4-BE49-F238E27FC236}">
                  <a16:creationId xmlns:a16="http://schemas.microsoft.com/office/drawing/2014/main" id="{9085A5EF-FD0C-4223-BDC5-E3A714361258}"/>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57" name="Group 56">
            <a:extLst>
              <a:ext uri="{FF2B5EF4-FFF2-40B4-BE49-F238E27FC236}">
                <a16:creationId xmlns:a16="http://schemas.microsoft.com/office/drawing/2014/main" id="{1185DAD4-FE0F-4BE0-91CE-FDD65CE71A67}"/>
              </a:ext>
            </a:extLst>
          </p:cNvPr>
          <p:cNvGrpSpPr/>
          <p:nvPr/>
        </p:nvGrpSpPr>
        <p:grpSpPr>
          <a:xfrm>
            <a:off x="7803941" y="3702804"/>
            <a:ext cx="2515051" cy="2033381"/>
            <a:chOff x="8851691" y="3742138"/>
            <a:chExt cx="2515051" cy="2033381"/>
          </a:xfrm>
          <a:effectLst>
            <a:outerShdw blurRad="50800" dist="38100" dir="2700000" algn="tl" rotWithShape="0">
              <a:prstClr val="black">
                <a:alpha val="40000"/>
              </a:prstClr>
            </a:outerShdw>
          </a:effectLst>
        </p:grpSpPr>
        <p:sp>
          <p:nvSpPr>
            <p:cNvPr id="38" name="Freeform: Shape 37">
              <a:extLst>
                <a:ext uri="{FF2B5EF4-FFF2-40B4-BE49-F238E27FC236}">
                  <a16:creationId xmlns:a16="http://schemas.microsoft.com/office/drawing/2014/main" id="{D5828B5F-1FB8-4571-9AA4-B49C9EDBE8C6}"/>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8B561DF-D205-430D-AE0C-16748CCD695B}"/>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5EB0314-F3C5-47FC-A926-939170B553FE}"/>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C8C5355-A174-4DBD-995A-B5C2BD28B14B}"/>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bg1">
                <a:lumMod val="75000"/>
              </a:schemeClr>
            </a:solidFill>
            <a:ln w="707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B602B13-5606-404C-B413-74EF9B13AFE8}"/>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bg1">
                <a:lumMod val="75000"/>
              </a:schemeClr>
            </a:solidFill>
            <a:ln w="707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2A1DC7A-524B-4441-AA7E-C0C0072167FF}"/>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bg1">
                <a:lumMod val="95000"/>
              </a:schemeClr>
            </a:solidFill>
            <a:ln w="707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DE6F271-4A64-4481-A4FC-9888618154A9}"/>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B1B7B1F-1FBE-4236-9ED0-1AB9B6EB763B}"/>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50" name="Freeform: Shape 49">
            <a:extLst>
              <a:ext uri="{FF2B5EF4-FFF2-40B4-BE49-F238E27FC236}">
                <a16:creationId xmlns:a16="http://schemas.microsoft.com/office/drawing/2014/main" id="{A96292BA-B17F-4EB9-82C5-31C1BE82276B}"/>
              </a:ext>
            </a:extLst>
          </p:cNvPr>
          <p:cNvSpPr/>
          <p:nvPr/>
        </p:nvSpPr>
        <p:spPr>
          <a:xfrm>
            <a:off x="25328" y="1699334"/>
            <a:ext cx="8250226" cy="4805599"/>
          </a:xfrm>
          <a:custGeom>
            <a:avLst/>
            <a:gdLst>
              <a:gd name="connsiteX0" fmla="*/ 3730026 w 8250226"/>
              <a:gd name="connsiteY0" fmla="*/ 1908809 h 4805599"/>
              <a:gd name="connsiteX1" fmla="*/ 4016728 w 8250226"/>
              <a:gd name="connsiteY1" fmla="*/ 2000249 h 4805599"/>
              <a:gd name="connsiteX2" fmla="*/ 4061495 w 8250226"/>
              <a:gd name="connsiteY2" fmla="*/ 2121217 h 4805599"/>
              <a:gd name="connsiteX3" fmla="*/ 3408080 w 8250226"/>
              <a:gd name="connsiteY3" fmla="*/ 2526029 h 4805599"/>
              <a:gd name="connsiteX4" fmla="*/ 3236569 w 8250226"/>
              <a:gd name="connsiteY4" fmla="*/ 2566330 h 4805599"/>
              <a:gd name="connsiteX5" fmla="*/ 3234726 w 8250226"/>
              <a:gd name="connsiteY5" fmla="*/ 2567940 h 4805599"/>
              <a:gd name="connsiteX6" fmla="*/ 2116491 w 8250226"/>
              <a:gd name="connsiteY6" fmla="*/ 2750820 h 4805599"/>
              <a:gd name="connsiteX7" fmla="*/ 1531656 w 8250226"/>
              <a:gd name="connsiteY7" fmla="*/ 2836545 h 4805599"/>
              <a:gd name="connsiteX8" fmla="*/ 1529794 w 8250226"/>
              <a:gd name="connsiteY8" fmla="*/ 2835750 h 4805599"/>
              <a:gd name="connsiteX9" fmla="*/ 1284527 w 8250226"/>
              <a:gd name="connsiteY9" fmla="*/ 2878291 h 4805599"/>
              <a:gd name="connsiteX10" fmla="*/ 734413 w 8250226"/>
              <a:gd name="connsiteY10" fmla="*/ 3030855 h 4805599"/>
              <a:gd name="connsiteX11" fmla="*/ 76235 w 8250226"/>
              <a:gd name="connsiteY11" fmla="*/ 3585210 h 4805599"/>
              <a:gd name="connsiteX12" fmla="*/ 140053 w 8250226"/>
              <a:gd name="connsiteY12" fmla="*/ 4001452 h 4805599"/>
              <a:gd name="connsiteX13" fmla="*/ 2361283 w 8250226"/>
              <a:gd name="connsiteY13" fmla="*/ 4215765 h 4805599"/>
              <a:gd name="connsiteX14" fmla="*/ 2361890 w 8250226"/>
              <a:gd name="connsiteY14" fmla="*/ 4218110 h 4805599"/>
              <a:gd name="connsiteX15" fmla="*/ 2418393 w 8250226"/>
              <a:gd name="connsiteY15" fmla="*/ 4202468 h 4805599"/>
              <a:gd name="connsiteX16" fmla="*/ 3300486 w 8250226"/>
              <a:gd name="connsiteY16" fmla="*/ 3994313 h 4805599"/>
              <a:gd name="connsiteX17" fmla="*/ 4213357 w 8250226"/>
              <a:gd name="connsiteY17" fmla="*/ 3998468 h 4805599"/>
              <a:gd name="connsiteX18" fmla="*/ 4462699 w 8250226"/>
              <a:gd name="connsiteY18" fmla="*/ 4440358 h 4805599"/>
              <a:gd name="connsiteX19" fmla="*/ 4648321 w 8250226"/>
              <a:gd name="connsiteY19" fmla="*/ 4742339 h 4805599"/>
              <a:gd name="connsiteX20" fmla="*/ 5382034 w 8250226"/>
              <a:gd name="connsiteY20" fmla="*/ 4196557 h 4805599"/>
              <a:gd name="connsiteX21" fmla="*/ 5554727 w 8250226"/>
              <a:gd name="connsiteY21" fmla="*/ 4014167 h 4805599"/>
              <a:gd name="connsiteX22" fmla="*/ 5681246 w 8250226"/>
              <a:gd name="connsiteY22" fmla="*/ 3884879 h 4805599"/>
              <a:gd name="connsiteX23" fmla="*/ 6613510 w 8250226"/>
              <a:gd name="connsiteY23" fmla="*/ 3285533 h 4805599"/>
              <a:gd name="connsiteX24" fmla="*/ 6625977 w 8250226"/>
              <a:gd name="connsiteY24" fmla="*/ 3285533 h 4805599"/>
              <a:gd name="connsiteX25" fmla="*/ 6964437 w 8250226"/>
              <a:gd name="connsiteY25" fmla="*/ 3490548 h 4805599"/>
              <a:gd name="connsiteX26" fmla="*/ 7081720 w 8250226"/>
              <a:gd name="connsiteY26" fmla="*/ 3872873 h 4805599"/>
              <a:gd name="connsiteX27" fmla="*/ 7221629 w 8250226"/>
              <a:gd name="connsiteY27" fmla="*/ 4185013 h 4805599"/>
              <a:gd name="connsiteX28" fmla="*/ 8199143 w 8250226"/>
              <a:gd name="connsiteY28" fmla="*/ 3682172 h 4805599"/>
              <a:gd name="connsiteX29" fmla="*/ 8241625 w 8250226"/>
              <a:gd name="connsiteY29" fmla="*/ 3682634 h 4805599"/>
              <a:gd name="connsiteX30" fmla="*/ 8241163 w 8250226"/>
              <a:gd name="connsiteY30" fmla="*/ 3725115 h 4805599"/>
              <a:gd name="connsiteX31" fmla="*/ 7887927 w 8250226"/>
              <a:gd name="connsiteY31" fmla="*/ 4010473 h 4805599"/>
              <a:gd name="connsiteX32" fmla="*/ 7211471 w 8250226"/>
              <a:gd name="connsiteY32" fmla="*/ 4244578 h 4805599"/>
              <a:gd name="connsiteX33" fmla="*/ 7023079 w 8250226"/>
              <a:gd name="connsiteY33" fmla="*/ 3885340 h 4805599"/>
              <a:gd name="connsiteX34" fmla="*/ 6625054 w 8250226"/>
              <a:gd name="connsiteY34" fmla="*/ 3346022 h 4805599"/>
              <a:gd name="connsiteX35" fmla="*/ 6613972 w 8250226"/>
              <a:gd name="connsiteY35" fmla="*/ 3346022 h 4805599"/>
              <a:gd name="connsiteX36" fmla="*/ 5725111 w 8250226"/>
              <a:gd name="connsiteY36" fmla="*/ 3926436 h 4805599"/>
              <a:gd name="connsiteX37" fmla="*/ 5596746 w 8250226"/>
              <a:gd name="connsiteY37" fmla="*/ 4058033 h 4805599"/>
              <a:gd name="connsiteX38" fmla="*/ 5426824 w 8250226"/>
              <a:gd name="connsiteY38" fmla="*/ 4237190 h 4805599"/>
              <a:gd name="connsiteX39" fmla="*/ 5037572 w 8250226"/>
              <a:gd name="connsiteY39" fmla="*/ 4627827 h 4805599"/>
              <a:gd name="connsiteX40" fmla="*/ 4680181 w 8250226"/>
              <a:gd name="connsiteY40" fmla="*/ 4805599 h 4805599"/>
              <a:gd name="connsiteX41" fmla="*/ 4637239 w 8250226"/>
              <a:gd name="connsiteY41" fmla="*/ 4801443 h 4805599"/>
              <a:gd name="connsiteX42" fmla="*/ 4405443 w 8250226"/>
              <a:gd name="connsiteY42" fmla="*/ 4457905 h 4805599"/>
              <a:gd name="connsiteX43" fmla="*/ 4179650 w 8250226"/>
              <a:gd name="connsiteY43" fmla="*/ 4048336 h 4805599"/>
              <a:gd name="connsiteX44" fmla="*/ 3311567 w 8250226"/>
              <a:gd name="connsiteY44" fmla="*/ 4053416 h 4805599"/>
              <a:gd name="connsiteX45" fmla="*/ 2360834 w 8250226"/>
              <a:gd name="connsiteY45" fmla="*/ 4280594 h 4805599"/>
              <a:gd name="connsiteX46" fmla="*/ 2342497 w 8250226"/>
              <a:gd name="connsiteY46" fmla="*/ 4278366 h 4805599"/>
              <a:gd name="connsiteX47" fmla="*/ 2126238 w 8250226"/>
              <a:gd name="connsiteY47" fmla="*/ 4326464 h 4805599"/>
              <a:gd name="connsiteX48" fmla="*/ 1317343 w 8250226"/>
              <a:gd name="connsiteY48" fmla="*/ 4399597 h 4805599"/>
              <a:gd name="connsiteX49" fmla="*/ 1009685 w 8250226"/>
              <a:gd name="connsiteY49" fmla="*/ 4388167 h 4805599"/>
              <a:gd name="connsiteX50" fmla="*/ 90523 w 8250226"/>
              <a:gd name="connsiteY50" fmla="*/ 4028122 h 4805599"/>
              <a:gd name="connsiteX51" fmla="*/ 22895 w 8250226"/>
              <a:gd name="connsiteY51" fmla="*/ 3567112 h 4805599"/>
              <a:gd name="connsiteX52" fmla="*/ 710600 w 8250226"/>
              <a:gd name="connsiteY52" fmla="*/ 2979420 h 4805599"/>
              <a:gd name="connsiteX53" fmla="*/ 1432595 w 8250226"/>
              <a:gd name="connsiteY53" fmla="*/ 2793682 h 4805599"/>
              <a:gd name="connsiteX54" fmla="*/ 1434475 w 8250226"/>
              <a:gd name="connsiteY54" fmla="*/ 2794485 h 4805599"/>
              <a:gd name="connsiteX55" fmla="*/ 1593851 w 8250226"/>
              <a:gd name="connsiteY55" fmla="*/ 2768679 h 4805599"/>
              <a:gd name="connsiteX56" fmla="*/ 2108870 w 8250226"/>
              <a:gd name="connsiteY56" fmla="*/ 2693670 h 4805599"/>
              <a:gd name="connsiteX57" fmla="*/ 3189188 w 8250226"/>
              <a:gd name="connsiteY57" fmla="*/ 2519012 h 4805599"/>
              <a:gd name="connsiteX58" fmla="*/ 3322477 w 8250226"/>
              <a:gd name="connsiteY58" fmla="*/ 2489488 h 4805599"/>
              <a:gd name="connsiteX59" fmla="*/ 3324261 w 8250226"/>
              <a:gd name="connsiteY59" fmla="*/ 2487929 h 4805599"/>
              <a:gd name="connsiteX60" fmla="*/ 3394745 w 8250226"/>
              <a:gd name="connsiteY60" fmla="*/ 2470784 h 4805599"/>
              <a:gd name="connsiteX61" fmla="*/ 4005298 w 8250226"/>
              <a:gd name="connsiteY61" fmla="*/ 2115502 h 4805599"/>
              <a:gd name="connsiteX62" fmla="*/ 3977676 w 8250226"/>
              <a:gd name="connsiteY62" fmla="*/ 2041207 h 4805599"/>
              <a:gd name="connsiteX63" fmla="*/ 3706213 w 8250226"/>
              <a:gd name="connsiteY63" fmla="*/ 1962149 h 4805599"/>
              <a:gd name="connsiteX64" fmla="*/ 3730026 w 8250226"/>
              <a:gd name="connsiteY64" fmla="*/ 1908809 h 4805599"/>
              <a:gd name="connsiteX65" fmla="*/ 507718 w 8250226"/>
              <a:gd name="connsiteY65" fmla="*/ 1727834 h 4805599"/>
              <a:gd name="connsiteX66" fmla="*/ 524863 w 8250226"/>
              <a:gd name="connsiteY66" fmla="*/ 1781174 h 4805599"/>
              <a:gd name="connsiteX67" fmla="*/ 238161 w 8250226"/>
              <a:gd name="connsiteY67" fmla="*/ 1952624 h 4805599"/>
              <a:gd name="connsiteX68" fmla="*/ 245781 w 8250226"/>
              <a:gd name="connsiteY68" fmla="*/ 2060257 h 4805599"/>
              <a:gd name="connsiteX69" fmla="*/ 718221 w 8250226"/>
              <a:gd name="connsiteY69" fmla="*/ 2178367 h 4805599"/>
              <a:gd name="connsiteX70" fmla="*/ 757273 w 8250226"/>
              <a:gd name="connsiteY70" fmla="*/ 2235517 h 4805599"/>
              <a:gd name="connsiteX71" fmla="*/ 195298 w 8250226"/>
              <a:gd name="connsiteY71" fmla="*/ 2087879 h 4805599"/>
              <a:gd name="connsiteX72" fmla="*/ 186726 w 8250226"/>
              <a:gd name="connsiteY72" fmla="*/ 1925954 h 4805599"/>
              <a:gd name="connsiteX73" fmla="*/ 507718 w 8250226"/>
              <a:gd name="connsiteY73" fmla="*/ 1727834 h 4805599"/>
              <a:gd name="connsiteX74" fmla="*/ 3826228 w 8250226"/>
              <a:gd name="connsiteY74" fmla="*/ 871537 h 4805599"/>
              <a:gd name="connsiteX75" fmla="*/ 4059591 w 8250226"/>
              <a:gd name="connsiteY75" fmla="*/ 965835 h 4805599"/>
              <a:gd name="connsiteX76" fmla="*/ 4122455 w 8250226"/>
              <a:gd name="connsiteY76" fmla="*/ 1088707 h 4805599"/>
              <a:gd name="connsiteX77" fmla="*/ 3925751 w 8250226"/>
              <a:gd name="connsiteY77" fmla="*/ 1265722 h 4805599"/>
              <a:gd name="connsiteX78" fmla="*/ 3866259 w 8250226"/>
              <a:gd name="connsiteY78" fmla="*/ 1285549 h 4805599"/>
              <a:gd name="connsiteX79" fmla="*/ 3866234 w 8250226"/>
              <a:gd name="connsiteY79" fmla="*/ 1286828 h 4805599"/>
              <a:gd name="connsiteX80" fmla="*/ 2339376 w 8250226"/>
              <a:gd name="connsiteY80" fmla="*/ 1507808 h 4805599"/>
              <a:gd name="connsiteX81" fmla="*/ 525816 w 8250226"/>
              <a:gd name="connsiteY81" fmla="*/ 1782128 h 4805599"/>
              <a:gd name="connsiteX82" fmla="*/ 508671 w 8250226"/>
              <a:gd name="connsiteY82" fmla="*/ 1728787 h 4805599"/>
              <a:gd name="connsiteX83" fmla="*/ 958251 w 8250226"/>
              <a:gd name="connsiteY83" fmla="*/ 1622108 h 4805599"/>
              <a:gd name="connsiteX84" fmla="*/ 2333661 w 8250226"/>
              <a:gd name="connsiteY84" fmla="*/ 1450658 h 4805599"/>
              <a:gd name="connsiteX85" fmla="*/ 3557624 w 8250226"/>
              <a:gd name="connsiteY85" fmla="*/ 1299210 h 4805599"/>
              <a:gd name="connsiteX86" fmla="*/ 3805423 w 8250226"/>
              <a:gd name="connsiteY86" fmla="*/ 1244694 h 4805599"/>
              <a:gd name="connsiteX87" fmla="*/ 3866233 w 8250226"/>
              <a:gd name="connsiteY87" fmla="*/ 1226820 h 4805599"/>
              <a:gd name="connsiteX88" fmla="*/ 4066258 w 8250226"/>
              <a:gd name="connsiteY88" fmla="*/ 1092517 h 4805599"/>
              <a:gd name="connsiteX89" fmla="*/ 4022443 w 8250226"/>
              <a:gd name="connsiteY89" fmla="*/ 1009650 h 4805599"/>
              <a:gd name="connsiteX90" fmla="*/ 3838610 w 8250226"/>
              <a:gd name="connsiteY90" fmla="*/ 932497 h 4805599"/>
              <a:gd name="connsiteX91" fmla="*/ 3826228 w 8250226"/>
              <a:gd name="connsiteY91" fmla="*/ 871537 h 4805599"/>
              <a:gd name="connsiteX92" fmla="*/ 4089118 w 8250226"/>
              <a:gd name="connsiteY92" fmla="*/ 0 h 4805599"/>
              <a:gd name="connsiteX93" fmla="*/ 4100548 w 8250226"/>
              <a:gd name="connsiteY93" fmla="*/ 56198 h 4805599"/>
              <a:gd name="connsiteX94" fmla="*/ 3471898 w 8250226"/>
              <a:gd name="connsiteY94" fmla="*/ 141923 h 4805599"/>
              <a:gd name="connsiteX95" fmla="*/ 3471137 w 8250226"/>
              <a:gd name="connsiteY95" fmla="*/ 141050 h 4805599"/>
              <a:gd name="connsiteX96" fmla="*/ 3213652 w 8250226"/>
              <a:gd name="connsiteY96" fmla="*/ 168235 h 4805599"/>
              <a:gd name="connsiteX97" fmla="*/ 2934688 w 8250226"/>
              <a:gd name="connsiteY97" fmla="*/ 196215 h 4805599"/>
              <a:gd name="connsiteX98" fmla="*/ 692831 w 8250226"/>
              <a:gd name="connsiteY98" fmla="*/ 509584 h 4805599"/>
              <a:gd name="connsiteX99" fmla="*/ 584437 w 8250226"/>
              <a:gd name="connsiteY99" fmla="*/ 539922 h 4805599"/>
              <a:gd name="connsiteX100" fmla="*/ 583918 w 8250226"/>
              <a:gd name="connsiteY100" fmla="*/ 541019 h 4805599"/>
              <a:gd name="connsiteX101" fmla="*/ 196251 w 8250226"/>
              <a:gd name="connsiteY101" fmla="*/ 744854 h 4805599"/>
              <a:gd name="connsiteX102" fmla="*/ 179106 w 8250226"/>
              <a:gd name="connsiteY102" fmla="*/ 837247 h 4805599"/>
              <a:gd name="connsiteX103" fmla="*/ 456283 w 8250226"/>
              <a:gd name="connsiteY103" fmla="*/ 978217 h 4805599"/>
              <a:gd name="connsiteX104" fmla="*/ 448663 w 8250226"/>
              <a:gd name="connsiteY104" fmla="*/ 1034414 h 4805599"/>
              <a:gd name="connsiteX105" fmla="*/ 123861 w 8250226"/>
              <a:gd name="connsiteY105" fmla="*/ 853439 h 4805599"/>
              <a:gd name="connsiteX106" fmla="*/ 149578 w 8250226"/>
              <a:gd name="connsiteY106" fmla="*/ 713422 h 4805599"/>
              <a:gd name="connsiteX107" fmla="*/ 526045 w 8250226"/>
              <a:gd name="connsiteY107" fmla="*/ 499593 h 4805599"/>
              <a:gd name="connsiteX108" fmla="*/ 615779 w 8250226"/>
              <a:gd name="connsiteY108" fmla="*/ 472597 h 4805599"/>
              <a:gd name="connsiteX109" fmla="*/ 616303 w 8250226"/>
              <a:gd name="connsiteY109" fmla="*/ 471487 h 4805599"/>
              <a:gd name="connsiteX110" fmla="*/ 1209711 w 8250226"/>
              <a:gd name="connsiteY110" fmla="*/ 345757 h 4805599"/>
              <a:gd name="connsiteX111" fmla="*/ 2930878 w 8250226"/>
              <a:gd name="connsiteY111" fmla="*/ 139065 h 4805599"/>
              <a:gd name="connsiteX112" fmla="*/ 3426178 w 8250226"/>
              <a:gd name="connsiteY112" fmla="*/ 88582 h 4805599"/>
              <a:gd name="connsiteX113" fmla="*/ 3426937 w 8250226"/>
              <a:gd name="connsiteY113" fmla="*/ 89452 h 4805599"/>
              <a:gd name="connsiteX114" fmla="*/ 3626739 w 8250226"/>
              <a:gd name="connsiteY114" fmla="*/ 67509 h 4805599"/>
              <a:gd name="connsiteX115" fmla="*/ 4089118 w 8250226"/>
              <a:gd name="connsiteY115" fmla="*/ 0 h 480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8250226" h="4805599">
                <a:moveTo>
                  <a:pt x="3730026" y="1908809"/>
                </a:moveTo>
                <a:cubicBezTo>
                  <a:pt x="3864328" y="1921192"/>
                  <a:pt x="3964341" y="1949767"/>
                  <a:pt x="4016728" y="2000249"/>
                </a:cubicBezTo>
                <a:cubicBezTo>
                  <a:pt x="4051018" y="2032634"/>
                  <a:pt x="4065305" y="2073592"/>
                  <a:pt x="4061495" y="2121217"/>
                </a:cubicBezTo>
                <a:cubicBezTo>
                  <a:pt x="4045303" y="2287904"/>
                  <a:pt x="3838611" y="2416492"/>
                  <a:pt x="3408080" y="2526029"/>
                </a:cubicBezTo>
                <a:lnTo>
                  <a:pt x="3236569" y="2566330"/>
                </a:lnTo>
                <a:lnTo>
                  <a:pt x="3234726" y="2567940"/>
                </a:lnTo>
                <a:cubicBezTo>
                  <a:pt x="2901351" y="2640330"/>
                  <a:pt x="2503205" y="2696527"/>
                  <a:pt x="2116491" y="2750820"/>
                </a:cubicBezTo>
                <a:cubicBezTo>
                  <a:pt x="1913608" y="2779395"/>
                  <a:pt x="1715488" y="2807017"/>
                  <a:pt x="1531656" y="2836545"/>
                </a:cubicBezTo>
                <a:lnTo>
                  <a:pt x="1529794" y="2835750"/>
                </a:lnTo>
                <a:lnTo>
                  <a:pt x="1284527" y="2878291"/>
                </a:lnTo>
                <a:cubicBezTo>
                  <a:pt x="1050524" y="2922448"/>
                  <a:pt x="856571" y="2971562"/>
                  <a:pt x="734413" y="3030855"/>
                </a:cubicBezTo>
                <a:cubicBezTo>
                  <a:pt x="347698" y="3218497"/>
                  <a:pt x="138148" y="3394710"/>
                  <a:pt x="76235" y="3585210"/>
                </a:cubicBezTo>
                <a:cubicBezTo>
                  <a:pt x="36230" y="3709035"/>
                  <a:pt x="57185" y="3845242"/>
                  <a:pt x="140053" y="4001452"/>
                </a:cubicBezTo>
                <a:cubicBezTo>
                  <a:pt x="341030" y="4378642"/>
                  <a:pt x="1529751" y="4433887"/>
                  <a:pt x="2361283" y="4215765"/>
                </a:cubicBezTo>
                <a:lnTo>
                  <a:pt x="2361890" y="4218110"/>
                </a:lnTo>
                <a:lnTo>
                  <a:pt x="2418393" y="4202468"/>
                </a:lnTo>
                <a:cubicBezTo>
                  <a:pt x="2613084" y="4148903"/>
                  <a:pt x="2959083" y="4056936"/>
                  <a:pt x="3300486" y="3994313"/>
                </a:cubicBezTo>
                <a:cubicBezTo>
                  <a:pt x="3782548" y="3906581"/>
                  <a:pt x="4080835" y="3907966"/>
                  <a:pt x="4213357" y="3998468"/>
                </a:cubicBezTo>
                <a:cubicBezTo>
                  <a:pt x="4358345" y="4098205"/>
                  <a:pt x="4413754" y="4279671"/>
                  <a:pt x="4462699" y="4440358"/>
                </a:cubicBezTo>
                <a:cubicBezTo>
                  <a:pt x="4508874" y="4591810"/>
                  <a:pt x="4548584" y="4722484"/>
                  <a:pt x="4648321" y="4742339"/>
                </a:cubicBezTo>
                <a:cubicBezTo>
                  <a:pt x="4846409" y="4781588"/>
                  <a:pt x="5168708" y="4429276"/>
                  <a:pt x="5382034" y="4196557"/>
                </a:cubicBezTo>
                <a:cubicBezTo>
                  <a:pt x="5448988" y="4123139"/>
                  <a:pt x="5506706" y="4060342"/>
                  <a:pt x="5554727" y="4014167"/>
                </a:cubicBezTo>
                <a:cubicBezTo>
                  <a:pt x="5591206" y="3979536"/>
                  <a:pt x="5632763" y="3935671"/>
                  <a:pt x="5681246" y="3884879"/>
                </a:cubicBezTo>
                <a:cubicBezTo>
                  <a:pt x="5908425" y="3645694"/>
                  <a:pt x="6251040" y="3285533"/>
                  <a:pt x="6613510" y="3285533"/>
                </a:cubicBezTo>
                <a:cubicBezTo>
                  <a:pt x="6617666" y="3285533"/>
                  <a:pt x="6621821" y="3285533"/>
                  <a:pt x="6625977" y="3285533"/>
                </a:cubicBezTo>
                <a:cubicBezTo>
                  <a:pt x="6778353" y="3289227"/>
                  <a:pt x="6888711" y="3356180"/>
                  <a:pt x="6964437" y="3490548"/>
                </a:cubicBezTo>
                <a:cubicBezTo>
                  <a:pt x="7027696" y="3603214"/>
                  <a:pt x="7056324" y="3746355"/>
                  <a:pt x="7081720" y="3872873"/>
                </a:cubicBezTo>
                <a:cubicBezTo>
                  <a:pt x="7113580" y="4032637"/>
                  <a:pt x="7141285" y="4171161"/>
                  <a:pt x="7221629" y="4185013"/>
                </a:cubicBezTo>
                <a:cubicBezTo>
                  <a:pt x="7609033" y="4251966"/>
                  <a:pt x="8193141" y="3687714"/>
                  <a:pt x="8199143" y="3682172"/>
                </a:cubicBezTo>
                <a:cubicBezTo>
                  <a:pt x="8211149" y="3670629"/>
                  <a:pt x="8230081" y="3670629"/>
                  <a:pt x="8241625" y="3682634"/>
                </a:cubicBezTo>
                <a:cubicBezTo>
                  <a:pt x="8253169" y="3694639"/>
                  <a:pt x="8253169" y="3713571"/>
                  <a:pt x="8241163" y="3725115"/>
                </a:cubicBezTo>
                <a:cubicBezTo>
                  <a:pt x="8239777" y="3726500"/>
                  <a:pt x="8087863" y="3873797"/>
                  <a:pt x="7887927" y="4010473"/>
                </a:cubicBezTo>
                <a:cubicBezTo>
                  <a:pt x="7615959" y="4196095"/>
                  <a:pt x="7388319" y="4275054"/>
                  <a:pt x="7211471" y="4244578"/>
                </a:cubicBezTo>
                <a:cubicBezTo>
                  <a:pt x="7090493" y="4223800"/>
                  <a:pt x="7059095" y="4066806"/>
                  <a:pt x="7023079" y="3885340"/>
                </a:cubicBezTo>
                <a:cubicBezTo>
                  <a:pt x="6973210" y="3635998"/>
                  <a:pt x="6916877" y="3352948"/>
                  <a:pt x="6625054" y="3346022"/>
                </a:cubicBezTo>
                <a:cubicBezTo>
                  <a:pt x="6621360" y="3346022"/>
                  <a:pt x="6617666" y="3346022"/>
                  <a:pt x="6613972" y="3346022"/>
                </a:cubicBezTo>
                <a:cubicBezTo>
                  <a:pt x="6277359" y="3346022"/>
                  <a:pt x="5945826" y="3695101"/>
                  <a:pt x="5725111" y="3926436"/>
                </a:cubicBezTo>
                <a:cubicBezTo>
                  <a:pt x="5676167" y="3977690"/>
                  <a:pt x="5634147" y="4022017"/>
                  <a:pt x="5596746" y="4058033"/>
                </a:cubicBezTo>
                <a:cubicBezTo>
                  <a:pt x="5550110" y="4102361"/>
                  <a:pt x="5493316" y="4165158"/>
                  <a:pt x="5426824" y="4237190"/>
                </a:cubicBezTo>
                <a:cubicBezTo>
                  <a:pt x="5314158" y="4360476"/>
                  <a:pt x="5173787" y="4513776"/>
                  <a:pt x="5037572" y="4627827"/>
                </a:cubicBezTo>
                <a:cubicBezTo>
                  <a:pt x="4894431" y="4746957"/>
                  <a:pt x="4777148" y="4805599"/>
                  <a:pt x="4680181" y="4805599"/>
                </a:cubicBezTo>
                <a:cubicBezTo>
                  <a:pt x="4665405" y="4805599"/>
                  <a:pt x="4651091" y="4804213"/>
                  <a:pt x="4637239" y="4801443"/>
                </a:cubicBezTo>
                <a:cubicBezTo>
                  <a:pt x="4501948" y="4774662"/>
                  <a:pt x="4455312" y="4620901"/>
                  <a:pt x="4405443" y="4457905"/>
                </a:cubicBezTo>
                <a:cubicBezTo>
                  <a:pt x="4359269" y="4306914"/>
                  <a:pt x="4307553" y="4136068"/>
                  <a:pt x="4179650" y="4048336"/>
                </a:cubicBezTo>
                <a:cubicBezTo>
                  <a:pt x="4099305" y="3992927"/>
                  <a:pt x="3883209" y="3949061"/>
                  <a:pt x="3311567" y="4053416"/>
                </a:cubicBezTo>
                <a:cubicBezTo>
                  <a:pt x="2924163" y="4124062"/>
                  <a:pt x="2529370" y="4233958"/>
                  <a:pt x="2360834" y="4280594"/>
                </a:cubicBezTo>
                <a:lnTo>
                  <a:pt x="2342497" y="4278366"/>
                </a:lnTo>
                <a:lnTo>
                  <a:pt x="2126238" y="4326464"/>
                </a:lnTo>
                <a:cubicBezTo>
                  <a:pt x="1868126" y="4374416"/>
                  <a:pt x="1587377" y="4399597"/>
                  <a:pt x="1317343" y="4399597"/>
                </a:cubicBezTo>
                <a:cubicBezTo>
                  <a:pt x="1212568" y="4399597"/>
                  <a:pt x="1109698" y="4395787"/>
                  <a:pt x="1009685" y="4388167"/>
                </a:cubicBezTo>
                <a:cubicBezTo>
                  <a:pt x="725840" y="4365307"/>
                  <a:pt x="229588" y="4289107"/>
                  <a:pt x="90523" y="4028122"/>
                </a:cubicBezTo>
                <a:cubicBezTo>
                  <a:pt x="35" y="3856672"/>
                  <a:pt x="-22825" y="3706177"/>
                  <a:pt x="22895" y="3567112"/>
                </a:cubicBezTo>
                <a:cubicBezTo>
                  <a:pt x="90523" y="3360420"/>
                  <a:pt x="308645" y="3173730"/>
                  <a:pt x="710600" y="2979420"/>
                </a:cubicBezTo>
                <a:cubicBezTo>
                  <a:pt x="864905" y="2904172"/>
                  <a:pt x="1124938" y="2846070"/>
                  <a:pt x="1432595" y="2793682"/>
                </a:cubicBezTo>
                <a:lnTo>
                  <a:pt x="1434475" y="2794485"/>
                </a:lnTo>
                <a:lnTo>
                  <a:pt x="1593851" y="2768679"/>
                </a:lnTo>
                <a:cubicBezTo>
                  <a:pt x="1757755" y="2743140"/>
                  <a:pt x="1931706" y="2718673"/>
                  <a:pt x="2108870" y="2693670"/>
                </a:cubicBezTo>
                <a:cubicBezTo>
                  <a:pt x="2480584" y="2641163"/>
                  <a:pt x="2863236" y="2587198"/>
                  <a:pt x="3189188" y="2519012"/>
                </a:cubicBezTo>
                <a:lnTo>
                  <a:pt x="3322477" y="2489488"/>
                </a:lnTo>
                <a:lnTo>
                  <a:pt x="3324261" y="2487929"/>
                </a:lnTo>
                <a:cubicBezTo>
                  <a:pt x="3348073" y="2482214"/>
                  <a:pt x="3371886" y="2476499"/>
                  <a:pt x="3394745" y="2470784"/>
                </a:cubicBezTo>
                <a:cubicBezTo>
                  <a:pt x="3791938" y="2368867"/>
                  <a:pt x="3991963" y="2252662"/>
                  <a:pt x="4005298" y="2115502"/>
                </a:cubicBezTo>
                <a:cubicBezTo>
                  <a:pt x="4008155" y="2085022"/>
                  <a:pt x="3999583" y="2061209"/>
                  <a:pt x="3977676" y="2041207"/>
                </a:cubicBezTo>
                <a:cubicBezTo>
                  <a:pt x="3931003" y="1996439"/>
                  <a:pt x="3835753" y="1972627"/>
                  <a:pt x="3706213" y="1962149"/>
                </a:cubicBezTo>
                <a:cubicBezTo>
                  <a:pt x="3713833" y="1945004"/>
                  <a:pt x="3722405" y="1926907"/>
                  <a:pt x="3730026" y="1908809"/>
                </a:cubicBezTo>
                <a:close/>
                <a:moveTo>
                  <a:pt x="507718" y="1727834"/>
                </a:moveTo>
                <a:cubicBezTo>
                  <a:pt x="513433" y="1745932"/>
                  <a:pt x="519148" y="1764029"/>
                  <a:pt x="524863" y="1781174"/>
                </a:cubicBezTo>
                <a:cubicBezTo>
                  <a:pt x="375321" y="1829752"/>
                  <a:pt x="272451" y="1885949"/>
                  <a:pt x="238161" y="1952624"/>
                </a:cubicBezTo>
                <a:cubicBezTo>
                  <a:pt x="221016" y="1985962"/>
                  <a:pt x="223873" y="2021204"/>
                  <a:pt x="245781" y="2060257"/>
                </a:cubicBezTo>
                <a:cubicBezTo>
                  <a:pt x="294358" y="2145982"/>
                  <a:pt x="471523" y="2178367"/>
                  <a:pt x="718221" y="2178367"/>
                </a:cubicBezTo>
                <a:cubicBezTo>
                  <a:pt x="730603" y="2197417"/>
                  <a:pt x="743938" y="2216467"/>
                  <a:pt x="757273" y="2235517"/>
                </a:cubicBezTo>
                <a:cubicBezTo>
                  <a:pt x="464856" y="2237422"/>
                  <a:pt x="257211" y="2198369"/>
                  <a:pt x="195298" y="2087879"/>
                </a:cubicBezTo>
                <a:cubicBezTo>
                  <a:pt x="162913" y="2031682"/>
                  <a:pt x="160056" y="1976437"/>
                  <a:pt x="186726" y="1925954"/>
                </a:cubicBezTo>
                <a:cubicBezTo>
                  <a:pt x="225778" y="1850707"/>
                  <a:pt x="330553" y="1785937"/>
                  <a:pt x="507718" y="1727834"/>
                </a:cubicBezTo>
                <a:close/>
                <a:moveTo>
                  <a:pt x="3826228" y="871537"/>
                </a:moveTo>
                <a:cubicBezTo>
                  <a:pt x="3930050" y="892492"/>
                  <a:pt x="4009108" y="922020"/>
                  <a:pt x="4059591" y="965835"/>
                </a:cubicBezTo>
                <a:cubicBezTo>
                  <a:pt x="4098643" y="1000125"/>
                  <a:pt x="4119598" y="1041082"/>
                  <a:pt x="4122455" y="1088707"/>
                </a:cubicBezTo>
                <a:cubicBezTo>
                  <a:pt x="4126623" y="1160383"/>
                  <a:pt x="4057864" y="1217473"/>
                  <a:pt x="3925751" y="1265722"/>
                </a:cubicBezTo>
                <a:lnTo>
                  <a:pt x="3866259" y="1285549"/>
                </a:lnTo>
                <a:lnTo>
                  <a:pt x="3866234" y="1286828"/>
                </a:lnTo>
                <a:cubicBezTo>
                  <a:pt x="3573816" y="1376362"/>
                  <a:pt x="3042321" y="1435417"/>
                  <a:pt x="2339376" y="1507808"/>
                </a:cubicBezTo>
                <a:cubicBezTo>
                  <a:pt x="1665006" y="1576387"/>
                  <a:pt x="926819" y="1652587"/>
                  <a:pt x="525816" y="1782128"/>
                </a:cubicBezTo>
                <a:cubicBezTo>
                  <a:pt x="519148" y="1764030"/>
                  <a:pt x="514386" y="1746885"/>
                  <a:pt x="508671" y="1728787"/>
                </a:cubicBezTo>
                <a:cubicBezTo>
                  <a:pt x="625828" y="1689735"/>
                  <a:pt x="774419" y="1655445"/>
                  <a:pt x="958251" y="1622108"/>
                </a:cubicBezTo>
                <a:cubicBezTo>
                  <a:pt x="1352586" y="1550670"/>
                  <a:pt x="1851696" y="1500187"/>
                  <a:pt x="2333661" y="1450658"/>
                </a:cubicBezTo>
                <a:cubicBezTo>
                  <a:pt x="2795624" y="1403033"/>
                  <a:pt x="3231868" y="1358265"/>
                  <a:pt x="3557624" y="1299210"/>
                </a:cubicBezTo>
                <a:cubicBezTo>
                  <a:pt x="3657637" y="1280636"/>
                  <a:pt x="3739433" y="1262598"/>
                  <a:pt x="3805423" y="1244694"/>
                </a:cubicBezTo>
                <a:lnTo>
                  <a:pt x="3866233" y="1226820"/>
                </a:lnTo>
                <a:cubicBezTo>
                  <a:pt x="4029110" y="1175385"/>
                  <a:pt x="4069116" y="1127760"/>
                  <a:pt x="4066258" y="1092517"/>
                </a:cubicBezTo>
                <a:cubicBezTo>
                  <a:pt x="4064353" y="1061085"/>
                  <a:pt x="4050066" y="1033462"/>
                  <a:pt x="4022443" y="1009650"/>
                </a:cubicBezTo>
                <a:cubicBezTo>
                  <a:pt x="3982438" y="975360"/>
                  <a:pt x="3920525" y="950595"/>
                  <a:pt x="3838610" y="932497"/>
                </a:cubicBezTo>
                <a:cubicBezTo>
                  <a:pt x="3834800" y="912495"/>
                  <a:pt x="3830991" y="891539"/>
                  <a:pt x="3826228" y="871537"/>
                </a:cubicBezTo>
                <a:close/>
                <a:moveTo>
                  <a:pt x="4089118" y="0"/>
                </a:moveTo>
                <a:lnTo>
                  <a:pt x="4100548" y="56198"/>
                </a:lnTo>
                <a:cubicBezTo>
                  <a:pt x="3954816" y="85725"/>
                  <a:pt x="3735741" y="114300"/>
                  <a:pt x="3471898" y="141923"/>
                </a:cubicBezTo>
                <a:lnTo>
                  <a:pt x="3471137" y="141050"/>
                </a:lnTo>
                <a:lnTo>
                  <a:pt x="3213652" y="168235"/>
                </a:lnTo>
                <a:cubicBezTo>
                  <a:pt x="3123760" y="177403"/>
                  <a:pt x="3030415" y="186690"/>
                  <a:pt x="2934688" y="196215"/>
                </a:cubicBezTo>
                <a:cubicBezTo>
                  <a:pt x="2193524" y="268545"/>
                  <a:pt x="1262326" y="360968"/>
                  <a:pt x="692831" y="509584"/>
                </a:cubicBezTo>
                <a:lnTo>
                  <a:pt x="584437" y="539922"/>
                </a:lnTo>
                <a:lnTo>
                  <a:pt x="583918" y="541019"/>
                </a:lnTo>
                <a:cubicBezTo>
                  <a:pt x="388656" y="600075"/>
                  <a:pt x="249591" y="666749"/>
                  <a:pt x="196251" y="744854"/>
                </a:cubicBezTo>
                <a:cubicBezTo>
                  <a:pt x="175296" y="775334"/>
                  <a:pt x="169581" y="804862"/>
                  <a:pt x="179106" y="837247"/>
                </a:cubicBezTo>
                <a:cubicBezTo>
                  <a:pt x="199108" y="910589"/>
                  <a:pt x="301026" y="954404"/>
                  <a:pt x="456283" y="978217"/>
                </a:cubicBezTo>
                <a:cubicBezTo>
                  <a:pt x="453426" y="997267"/>
                  <a:pt x="450568" y="1015364"/>
                  <a:pt x="448663" y="1034414"/>
                </a:cubicBezTo>
                <a:cubicBezTo>
                  <a:pt x="254353" y="1003934"/>
                  <a:pt x="149578" y="944879"/>
                  <a:pt x="123861" y="853439"/>
                </a:cubicBezTo>
                <a:cubicBezTo>
                  <a:pt x="110526" y="804862"/>
                  <a:pt x="119098" y="758190"/>
                  <a:pt x="149578" y="713422"/>
                </a:cubicBezTo>
                <a:cubicBezTo>
                  <a:pt x="203752" y="634245"/>
                  <a:pt x="326476" y="563820"/>
                  <a:pt x="526045" y="499593"/>
                </a:cubicBezTo>
                <a:lnTo>
                  <a:pt x="615779" y="472597"/>
                </a:lnTo>
                <a:lnTo>
                  <a:pt x="616303" y="471487"/>
                </a:lnTo>
                <a:cubicBezTo>
                  <a:pt x="774418" y="427672"/>
                  <a:pt x="970633" y="385762"/>
                  <a:pt x="1209711" y="345757"/>
                </a:cubicBezTo>
                <a:cubicBezTo>
                  <a:pt x="1734538" y="258127"/>
                  <a:pt x="2369856" y="195262"/>
                  <a:pt x="2930878" y="139065"/>
                </a:cubicBezTo>
                <a:cubicBezTo>
                  <a:pt x="3106138" y="120967"/>
                  <a:pt x="3272826" y="104774"/>
                  <a:pt x="3426178" y="88582"/>
                </a:cubicBezTo>
                <a:lnTo>
                  <a:pt x="3426937" y="89452"/>
                </a:lnTo>
                <a:lnTo>
                  <a:pt x="3626739" y="67509"/>
                </a:lnTo>
                <a:cubicBezTo>
                  <a:pt x="3817299" y="45542"/>
                  <a:pt x="3976247" y="23575"/>
                  <a:pt x="4089118" y="0"/>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a:p>
        </p:txBody>
      </p:sp>
      <p:sp>
        <p:nvSpPr>
          <p:cNvPr id="33" name="TextBox 32">
            <a:extLst>
              <a:ext uri="{FF2B5EF4-FFF2-40B4-BE49-F238E27FC236}">
                <a16:creationId xmlns:a16="http://schemas.microsoft.com/office/drawing/2014/main" id="{268208AD-A7DB-4577-9504-C78CE13C16FF}"/>
              </a:ext>
            </a:extLst>
          </p:cNvPr>
          <p:cNvSpPr txBox="1"/>
          <p:nvPr/>
        </p:nvSpPr>
        <p:spPr>
          <a:xfrm>
            <a:off x="2996955" y="89635"/>
            <a:ext cx="5672278" cy="923330"/>
          </a:xfrm>
          <a:prstGeom prst="rect">
            <a:avLst/>
          </a:prstGeom>
          <a:noFill/>
        </p:spPr>
        <p:txBody>
          <a:bodyPr wrap="square" rtlCol="0" anchor="ctr">
            <a:spAutoFit/>
          </a:bodyPr>
          <a:lstStyle/>
          <a:p>
            <a:pPr algn="r"/>
            <a:r>
              <a:rPr lang="en-US" altLang="ko-KR" sz="5400" dirty="0">
                <a:solidFill>
                  <a:schemeClr val="tx1">
                    <a:lumMod val="95000"/>
                    <a:lumOff val="5000"/>
                  </a:schemeClr>
                </a:solidFill>
                <a:latin typeface="Times New Roman" panose="02020603050405020304" pitchFamily="18" charset="0"/>
                <a:cs typeface="Times New Roman" panose="02020603050405020304" pitchFamily="18" charset="0"/>
              </a:rPr>
              <a:t>VIDEO LINK</a:t>
            </a:r>
            <a:endParaRPr lang="ko-KR" altLang="en-US" sz="5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9" name="Freeform: Shape 48">
            <a:extLst>
              <a:ext uri="{FF2B5EF4-FFF2-40B4-BE49-F238E27FC236}">
                <a16:creationId xmlns:a16="http://schemas.microsoft.com/office/drawing/2014/main" id="{6B37BB72-CDFC-4E57-A92B-F7876BDD29AF}"/>
              </a:ext>
            </a:extLst>
          </p:cNvPr>
          <p:cNvSpPr/>
          <p:nvPr/>
        </p:nvSpPr>
        <p:spPr>
          <a:xfrm>
            <a:off x="225136" y="5012572"/>
            <a:ext cx="8066757" cy="1492361"/>
          </a:xfrm>
          <a:custGeom>
            <a:avLst/>
            <a:gdLst>
              <a:gd name="connsiteX0" fmla="*/ 6429118 w 8066757"/>
              <a:gd name="connsiteY0" fmla="*/ 0 h 1492361"/>
              <a:gd name="connsiteX1" fmla="*/ 6436506 w 8066757"/>
              <a:gd name="connsiteY1" fmla="*/ 0 h 1492361"/>
              <a:gd name="connsiteX2" fmla="*/ 6746799 w 8066757"/>
              <a:gd name="connsiteY2" fmla="*/ 187930 h 1492361"/>
              <a:gd name="connsiteX3" fmla="*/ 6862235 w 8066757"/>
              <a:gd name="connsiteY3" fmla="*/ 556403 h 1492361"/>
              <a:gd name="connsiteX4" fmla="*/ 7031696 w 8066757"/>
              <a:gd name="connsiteY4" fmla="*/ 899942 h 1492361"/>
              <a:gd name="connsiteX5" fmla="*/ 8039686 w 8066757"/>
              <a:gd name="connsiteY5" fmla="*/ 376323 h 1492361"/>
              <a:gd name="connsiteX6" fmla="*/ 8062311 w 8066757"/>
              <a:gd name="connsiteY6" fmla="*/ 376784 h 1492361"/>
              <a:gd name="connsiteX7" fmla="*/ 8061849 w 8066757"/>
              <a:gd name="connsiteY7" fmla="*/ 399410 h 1492361"/>
              <a:gd name="connsiteX8" fmla="*/ 7701227 w 8066757"/>
              <a:gd name="connsiteY8" fmla="*/ 692157 h 1492361"/>
              <a:gd name="connsiteX9" fmla="*/ 7025693 w 8066757"/>
              <a:gd name="connsiteY9" fmla="*/ 931340 h 1492361"/>
              <a:gd name="connsiteX10" fmla="*/ 6830375 w 8066757"/>
              <a:gd name="connsiteY10" fmla="*/ 562406 h 1492361"/>
              <a:gd name="connsiteX11" fmla="*/ 6436044 w 8066757"/>
              <a:gd name="connsiteY11" fmla="*/ 31860 h 1492361"/>
              <a:gd name="connsiteX12" fmla="*/ 6429118 w 8066757"/>
              <a:gd name="connsiteY12" fmla="*/ 31860 h 1492361"/>
              <a:gd name="connsiteX13" fmla="*/ 5531023 w 8066757"/>
              <a:gd name="connsiteY13" fmla="*/ 615507 h 1492361"/>
              <a:gd name="connsiteX14" fmla="*/ 5402196 w 8066757"/>
              <a:gd name="connsiteY14" fmla="*/ 747566 h 1492361"/>
              <a:gd name="connsiteX15" fmla="*/ 5233659 w 8066757"/>
              <a:gd name="connsiteY15" fmla="*/ 924877 h 1492361"/>
              <a:gd name="connsiteX16" fmla="*/ 4491172 w 8066757"/>
              <a:gd name="connsiteY16" fmla="*/ 1492361 h 1492361"/>
              <a:gd name="connsiteX17" fmla="*/ 4450538 w 8066757"/>
              <a:gd name="connsiteY17" fmla="*/ 1488205 h 1492361"/>
              <a:gd name="connsiteX18" fmla="*/ 4212278 w 8066757"/>
              <a:gd name="connsiteY18" fmla="*/ 1137279 h 1492361"/>
              <a:gd name="connsiteX19" fmla="*/ 3986946 w 8066757"/>
              <a:gd name="connsiteY19" fmla="*/ 732328 h 1492361"/>
              <a:gd name="connsiteX20" fmla="*/ 3125329 w 8066757"/>
              <a:gd name="connsiteY20" fmla="*/ 736022 h 1492361"/>
              <a:gd name="connsiteX21" fmla="*/ 2179674 w 8066757"/>
              <a:gd name="connsiteY21" fmla="*/ 964586 h 1492361"/>
              <a:gd name="connsiteX22" fmla="*/ 2167669 w 8066757"/>
              <a:gd name="connsiteY22" fmla="*/ 967818 h 1492361"/>
              <a:gd name="connsiteX23" fmla="*/ 2162920 w 8066757"/>
              <a:gd name="connsiteY23" fmla="*/ 967219 h 1492361"/>
              <a:gd name="connsiteX24" fmla="*/ 1937103 w 8066757"/>
              <a:gd name="connsiteY24" fmla="*/ 1017532 h 1492361"/>
              <a:gd name="connsiteX25" fmla="*/ 1131288 w 8066757"/>
              <a:gd name="connsiteY25" fmla="*/ 1091470 h 1492361"/>
              <a:gd name="connsiteX26" fmla="*/ 824583 w 8066757"/>
              <a:gd name="connsiteY26" fmla="*/ 1080040 h 1492361"/>
              <a:gd name="connsiteX27" fmla="*/ 32698 w 8066757"/>
              <a:gd name="connsiteY27" fmla="*/ 856486 h 1492361"/>
              <a:gd name="connsiteX28" fmla="*/ 0 w 8066757"/>
              <a:gd name="connsiteY28" fmla="*/ 826785 h 1492361"/>
              <a:gd name="connsiteX29" fmla="*/ 826488 w 8066757"/>
              <a:gd name="connsiteY29" fmla="*/ 1051465 h 1492361"/>
              <a:gd name="connsiteX30" fmla="*/ 1856393 w 8066757"/>
              <a:gd name="connsiteY30" fmla="*/ 1002843 h 1492361"/>
              <a:gd name="connsiteX31" fmla="*/ 2155932 w 8066757"/>
              <a:gd name="connsiteY31" fmla="*/ 939216 h 1492361"/>
              <a:gd name="connsiteX32" fmla="*/ 2158895 w 8066757"/>
              <a:gd name="connsiteY32" fmla="*/ 936882 h 1492361"/>
              <a:gd name="connsiteX33" fmla="*/ 2170900 w 8066757"/>
              <a:gd name="connsiteY33" fmla="*/ 933649 h 1492361"/>
              <a:gd name="connsiteX34" fmla="*/ 3119788 w 8066757"/>
              <a:gd name="connsiteY34" fmla="*/ 704624 h 1492361"/>
              <a:gd name="connsiteX35" fmla="*/ 4005416 w 8066757"/>
              <a:gd name="connsiteY35" fmla="*/ 706009 h 1492361"/>
              <a:gd name="connsiteX36" fmla="*/ 4243215 w 8066757"/>
              <a:gd name="connsiteY36" fmla="*/ 1128044 h 1492361"/>
              <a:gd name="connsiteX37" fmla="*/ 4457003 w 8066757"/>
              <a:gd name="connsiteY37" fmla="*/ 1456807 h 1492361"/>
              <a:gd name="connsiteX38" fmla="*/ 4821782 w 8066757"/>
              <a:gd name="connsiteY38" fmla="*/ 1291964 h 1492361"/>
              <a:gd name="connsiteX39" fmla="*/ 5210110 w 8066757"/>
              <a:gd name="connsiteY39" fmla="*/ 903636 h 1492361"/>
              <a:gd name="connsiteX40" fmla="*/ 5380032 w 8066757"/>
              <a:gd name="connsiteY40" fmla="*/ 724940 h 1492361"/>
              <a:gd name="connsiteX41" fmla="*/ 5507935 w 8066757"/>
              <a:gd name="connsiteY41" fmla="*/ 593804 h 1492361"/>
              <a:gd name="connsiteX42" fmla="*/ 6429118 w 8066757"/>
              <a:gd name="connsiteY42" fmla="*/ 0 h 14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66757" h="1492361">
                <a:moveTo>
                  <a:pt x="6429118" y="0"/>
                </a:moveTo>
                <a:cubicBezTo>
                  <a:pt x="6431426" y="0"/>
                  <a:pt x="6434197" y="0"/>
                  <a:pt x="6436506" y="0"/>
                </a:cubicBezTo>
                <a:cubicBezTo>
                  <a:pt x="6575030" y="1847"/>
                  <a:pt x="6676152" y="63259"/>
                  <a:pt x="6746799" y="187930"/>
                </a:cubicBezTo>
                <a:cubicBezTo>
                  <a:pt x="6806826" y="294132"/>
                  <a:pt x="6836377" y="433579"/>
                  <a:pt x="6862235" y="556403"/>
                </a:cubicBezTo>
                <a:cubicBezTo>
                  <a:pt x="6899175" y="731405"/>
                  <a:pt x="6931035" y="882396"/>
                  <a:pt x="7031696" y="899942"/>
                </a:cubicBezTo>
                <a:cubicBezTo>
                  <a:pt x="7425565" y="970127"/>
                  <a:pt x="8033683" y="382325"/>
                  <a:pt x="8039686" y="376323"/>
                </a:cubicBezTo>
                <a:cubicBezTo>
                  <a:pt x="8046151" y="370320"/>
                  <a:pt x="8056309" y="370320"/>
                  <a:pt x="8062311" y="376784"/>
                </a:cubicBezTo>
                <a:cubicBezTo>
                  <a:pt x="8068314" y="383249"/>
                  <a:pt x="8068314" y="393407"/>
                  <a:pt x="8061849" y="399410"/>
                </a:cubicBezTo>
                <a:cubicBezTo>
                  <a:pt x="8060465" y="400795"/>
                  <a:pt x="7904857" y="552248"/>
                  <a:pt x="7701227" y="692157"/>
                </a:cubicBezTo>
                <a:cubicBezTo>
                  <a:pt x="7426026" y="881934"/>
                  <a:pt x="7198848" y="962278"/>
                  <a:pt x="7025693" y="931340"/>
                </a:cubicBezTo>
                <a:cubicBezTo>
                  <a:pt x="6903330" y="909638"/>
                  <a:pt x="6869623" y="748489"/>
                  <a:pt x="6830375" y="562406"/>
                </a:cubicBezTo>
                <a:cubicBezTo>
                  <a:pt x="6778198" y="315372"/>
                  <a:pt x="6719556" y="35555"/>
                  <a:pt x="6436044" y="31860"/>
                </a:cubicBezTo>
                <a:cubicBezTo>
                  <a:pt x="6433735" y="31860"/>
                  <a:pt x="6431426" y="31860"/>
                  <a:pt x="6429118" y="31860"/>
                </a:cubicBezTo>
                <a:cubicBezTo>
                  <a:pt x="6085579" y="31860"/>
                  <a:pt x="5752199" y="382787"/>
                  <a:pt x="5531023" y="615507"/>
                </a:cubicBezTo>
                <a:cubicBezTo>
                  <a:pt x="5482078" y="667222"/>
                  <a:pt x="5439597" y="711550"/>
                  <a:pt x="5402196" y="747566"/>
                </a:cubicBezTo>
                <a:cubicBezTo>
                  <a:pt x="5356021" y="791432"/>
                  <a:pt x="5299226" y="853306"/>
                  <a:pt x="5233659" y="924877"/>
                </a:cubicBezTo>
                <a:cubicBezTo>
                  <a:pt x="5012021" y="1167293"/>
                  <a:pt x="4712809" y="1492361"/>
                  <a:pt x="4491172" y="1492361"/>
                </a:cubicBezTo>
                <a:cubicBezTo>
                  <a:pt x="4477319" y="1492361"/>
                  <a:pt x="4463467" y="1490976"/>
                  <a:pt x="4450538" y="1488205"/>
                </a:cubicBezTo>
                <a:cubicBezTo>
                  <a:pt x="4313861" y="1460501"/>
                  <a:pt x="4264455" y="1303507"/>
                  <a:pt x="4212278" y="1137279"/>
                </a:cubicBezTo>
                <a:cubicBezTo>
                  <a:pt x="4162871" y="980286"/>
                  <a:pt x="4112079" y="817751"/>
                  <a:pt x="3986946" y="732328"/>
                </a:cubicBezTo>
                <a:cubicBezTo>
                  <a:pt x="3867815" y="651061"/>
                  <a:pt x="3577839" y="652446"/>
                  <a:pt x="3125329" y="736022"/>
                </a:cubicBezTo>
                <a:cubicBezTo>
                  <a:pt x="2755470" y="804823"/>
                  <a:pt x="2366681" y="912871"/>
                  <a:pt x="2179674" y="964586"/>
                </a:cubicBezTo>
                <a:lnTo>
                  <a:pt x="2167669" y="967818"/>
                </a:lnTo>
                <a:lnTo>
                  <a:pt x="2162920" y="967219"/>
                </a:lnTo>
                <a:lnTo>
                  <a:pt x="1937103" y="1017532"/>
                </a:lnTo>
                <a:cubicBezTo>
                  <a:pt x="1679214" y="1065753"/>
                  <a:pt x="1399893" y="1091470"/>
                  <a:pt x="1131288" y="1091470"/>
                </a:cubicBezTo>
                <a:cubicBezTo>
                  <a:pt x="1026513" y="1091470"/>
                  <a:pt x="923643" y="1087660"/>
                  <a:pt x="824583" y="1080040"/>
                </a:cubicBezTo>
                <a:cubicBezTo>
                  <a:pt x="460966" y="1051465"/>
                  <a:pt x="188432" y="973598"/>
                  <a:pt x="32698" y="856486"/>
                </a:cubicBezTo>
                <a:lnTo>
                  <a:pt x="0" y="826785"/>
                </a:lnTo>
                <a:cubicBezTo>
                  <a:pt x="251503" y="1005647"/>
                  <a:pt x="542995" y="1021892"/>
                  <a:pt x="826488" y="1051465"/>
                </a:cubicBezTo>
                <a:cubicBezTo>
                  <a:pt x="1154386" y="1077183"/>
                  <a:pt x="1520860" y="1058966"/>
                  <a:pt x="1856393" y="1002843"/>
                </a:cubicBezTo>
                <a:lnTo>
                  <a:pt x="2155932" y="939216"/>
                </a:lnTo>
                <a:lnTo>
                  <a:pt x="2158895" y="936882"/>
                </a:lnTo>
                <a:lnTo>
                  <a:pt x="2170900" y="933649"/>
                </a:lnTo>
                <a:cubicBezTo>
                  <a:pt x="2358370" y="881473"/>
                  <a:pt x="2748082" y="773424"/>
                  <a:pt x="3119788" y="704624"/>
                </a:cubicBezTo>
                <a:cubicBezTo>
                  <a:pt x="3581072" y="619201"/>
                  <a:pt x="3878897" y="620124"/>
                  <a:pt x="4005416" y="706009"/>
                </a:cubicBezTo>
                <a:cubicBezTo>
                  <a:pt x="4139784" y="797434"/>
                  <a:pt x="4194732" y="972898"/>
                  <a:pt x="4243215" y="1128044"/>
                </a:cubicBezTo>
                <a:cubicBezTo>
                  <a:pt x="4294468" y="1291964"/>
                  <a:pt x="4338796" y="1433258"/>
                  <a:pt x="4457003" y="1456807"/>
                </a:cubicBezTo>
                <a:cubicBezTo>
                  <a:pt x="4547505" y="1474815"/>
                  <a:pt x="4666635" y="1421253"/>
                  <a:pt x="4821782" y="1291964"/>
                </a:cubicBezTo>
                <a:cubicBezTo>
                  <a:pt x="4957073" y="1179297"/>
                  <a:pt x="5097444" y="1026460"/>
                  <a:pt x="5210110" y="903636"/>
                </a:cubicBezTo>
                <a:cubicBezTo>
                  <a:pt x="5276140" y="832065"/>
                  <a:pt x="5332934" y="769730"/>
                  <a:pt x="5380032" y="724940"/>
                </a:cubicBezTo>
                <a:cubicBezTo>
                  <a:pt x="5416971" y="689848"/>
                  <a:pt x="5458991" y="645520"/>
                  <a:pt x="5507935" y="593804"/>
                </a:cubicBezTo>
                <a:cubicBezTo>
                  <a:pt x="5732806" y="356930"/>
                  <a:pt x="6071727" y="0"/>
                  <a:pt x="6429118" y="0"/>
                </a:cubicBezTo>
                <a:close/>
              </a:path>
            </a:pathLst>
          </a:custGeom>
          <a:solidFill>
            <a:schemeClr val="accent5"/>
          </a:solidFill>
          <a:ln w="7072" cap="flat">
            <a:noFill/>
            <a:prstDash val="solid"/>
            <a:miter/>
          </a:ln>
        </p:spPr>
        <p:txBody>
          <a:bodyPr wrap="square" rtlCol="0" anchor="ctr">
            <a:noAutofit/>
          </a:bodyPr>
          <a:lstStyle/>
          <a:p>
            <a:endParaRPr lang="en-US" dirty="0"/>
          </a:p>
        </p:txBody>
      </p:sp>
      <p:pic>
        <p:nvPicPr>
          <p:cNvPr id="7172" name="Picture 4" descr="Right Arrow Red And Gray">
            <a:extLst>
              <a:ext uri="{FF2B5EF4-FFF2-40B4-BE49-F238E27FC236}">
                <a16:creationId xmlns:a16="http://schemas.microsoft.com/office/drawing/2014/main" id="{80078D87-6D9C-46A4-A4AF-AE71E24B261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08188" y="1990830"/>
            <a:ext cx="1024906" cy="10249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CE3563-97FC-4661-B84F-06F85A1667AD}"/>
              </a:ext>
            </a:extLst>
          </p:cNvPr>
          <p:cNvSpPr txBox="1"/>
          <p:nvPr/>
        </p:nvSpPr>
        <p:spPr>
          <a:xfrm>
            <a:off x="5833094" y="2133616"/>
            <a:ext cx="5583441" cy="1200329"/>
          </a:xfrm>
          <a:prstGeom prst="rect">
            <a:avLst/>
          </a:prstGeom>
          <a:noFill/>
        </p:spPr>
        <p:txBody>
          <a:bodyPr wrap="square" rtlCol="0">
            <a:spAutoFit/>
          </a:bodyPr>
          <a:lstStyle/>
          <a:p>
            <a:r>
              <a:rPr lang="en-IN" sz="2400" dirty="0">
                <a:hlinkClick r:id="rId3"/>
              </a:rPr>
              <a:t>https://drive.google.com/drive/folders/1zcGILNvMpT62_7qaVs-FuKGlPHqPBMrI?usp=sharing</a:t>
            </a:r>
            <a:endParaRPr lang="en-IN" sz="2400" dirty="0"/>
          </a:p>
        </p:txBody>
      </p:sp>
    </p:spTree>
    <p:extLst>
      <p:ext uri="{BB962C8B-B14F-4D97-AF65-F5344CB8AC3E}">
        <p14:creationId xmlns:p14="http://schemas.microsoft.com/office/powerpoint/2010/main" val="705675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95AB8F94-2AA6-4BE7-B685-34FF2DDFEBE6}"/>
              </a:ext>
            </a:extLst>
          </p:cNvPr>
          <p:cNvSpPr txBox="1">
            <a:spLocks/>
          </p:cNvSpPr>
          <p:nvPr/>
        </p:nvSpPr>
        <p:spPr>
          <a:xfrm>
            <a:off x="-803867" y="419405"/>
            <a:ext cx="5594096" cy="199393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3600" b="1" dirty="0">
                <a:solidFill>
                  <a:schemeClr val="bg1"/>
                </a:solidFill>
                <a:latin typeface="Times New Roman" panose="02020603050405020304" pitchFamily="18" charset="0"/>
                <a:cs typeface="Times New Roman" panose="02020603050405020304" pitchFamily="18" charset="0"/>
              </a:rPr>
              <a:t>CONCLUSION</a:t>
            </a:r>
          </a:p>
        </p:txBody>
      </p:sp>
      <p:sp>
        <p:nvSpPr>
          <p:cNvPr id="17" name="TextBox 16">
            <a:extLst>
              <a:ext uri="{FF2B5EF4-FFF2-40B4-BE49-F238E27FC236}">
                <a16:creationId xmlns:a16="http://schemas.microsoft.com/office/drawing/2014/main" id="{98593631-C861-49E5-9764-148423FCEDCA}"/>
              </a:ext>
            </a:extLst>
          </p:cNvPr>
          <p:cNvSpPr txBox="1"/>
          <p:nvPr/>
        </p:nvSpPr>
        <p:spPr>
          <a:xfrm>
            <a:off x="1600200" y="1819625"/>
            <a:ext cx="7610475"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ko-KR" sz="1600" dirty="0">
                <a:solidFill>
                  <a:schemeClr val="bg1"/>
                </a:solidFill>
                <a:latin typeface="Times New Roman" panose="02020603050405020304" pitchFamily="18" charset="0"/>
                <a:cs typeface="Times New Roman" panose="02020603050405020304" pitchFamily="18" charset="0"/>
              </a:rPr>
              <a:t>There are many several attempts are made for fake review detection till today. In this we performed a general work to detect fake reviews. Now a day’s technology is growing day by day and there are so many websites and application available in the online market by which they sell their product. Every product contains millions of reviews and on basis of these reviews' user buy the product most of the time. There are some organizations which post fake reviews on genuine product and user gets stuck.</a:t>
            </a:r>
          </a:p>
          <a:p>
            <a:pPr marL="285750" indent="-285750" algn="just">
              <a:buFont typeface="Wingdings" panose="05000000000000000000" pitchFamily="2" charset="2"/>
              <a:buChar char="Ø"/>
            </a:pPr>
            <a:endParaRPr lang="en-US" altLang="ko-KR"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altLang="ko-KR" sz="1600" dirty="0">
                <a:solidFill>
                  <a:schemeClr val="bg1"/>
                </a:solidFill>
                <a:latin typeface="Times New Roman" panose="02020603050405020304" pitchFamily="18" charset="0"/>
                <a:cs typeface="Times New Roman" panose="02020603050405020304" pitchFamily="18" charset="0"/>
              </a:rPr>
              <a:t>Our software will help the user to find for the for the original products. Our software will do analysis and then if any fake review is found from any IP address continuously then admin user can block that particular  IP address. It will also send mail to the user regarding blocked IP address. In this way it monitors the fake review made on any product In the website. And the user can be confident about the products available on that application and reviews.</a:t>
            </a:r>
          </a:p>
        </p:txBody>
      </p:sp>
      <p:sp>
        <p:nvSpPr>
          <p:cNvPr id="19" name="TextBox 18">
            <a:extLst>
              <a:ext uri="{FF2B5EF4-FFF2-40B4-BE49-F238E27FC236}">
                <a16:creationId xmlns:a16="http://schemas.microsoft.com/office/drawing/2014/main" id="{92BAA2C0-2E45-4D82-9CA9-F671AC158B80}"/>
              </a:ext>
            </a:extLst>
          </p:cNvPr>
          <p:cNvSpPr txBox="1"/>
          <p:nvPr/>
        </p:nvSpPr>
        <p:spPr>
          <a:xfrm>
            <a:off x="5370214" y="831568"/>
            <a:ext cx="3504468" cy="646331"/>
          </a:xfrm>
          <a:prstGeom prst="rect">
            <a:avLst/>
          </a:prstGeom>
          <a:noFill/>
        </p:spPr>
        <p:txBody>
          <a:bodyPr wrap="square" rtlCol="0" anchor="ctr">
            <a:spAutoFit/>
          </a:bodyPr>
          <a:lstStyle/>
          <a:p>
            <a:pPr algn="r"/>
            <a:r>
              <a:rPr lang="en-US" altLang="ko-KR" sz="3600" dirty="0">
                <a:solidFill>
                  <a:schemeClr val="bg1"/>
                </a:solidFill>
                <a:cs typeface="Arial" pitchFamily="34" charset="0"/>
              </a:rPr>
              <a:t>E-COMMERCE</a:t>
            </a:r>
            <a:endParaRPr lang="ko-KR" altLang="en-US" sz="3600" dirty="0">
              <a:solidFill>
                <a:schemeClr val="bg1"/>
              </a:solidFill>
              <a:cs typeface="Arial" pitchFamily="34" charset="0"/>
            </a:endParaRPr>
          </a:p>
        </p:txBody>
      </p:sp>
      <p:sp>
        <p:nvSpPr>
          <p:cNvPr id="20" name="Rounded Rectangle 12">
            <a:extLst>
              <a:ext uri="{FF2B5EF4-FFF2-40B4-BE49-F238E27FC236}">
                <a16:creationId xmlns:a16="http://schemas.microsoft.com/office/drawing/2014/main" id="{F3639FE9-105F-4BCA-988E-151838661405}"/>
              </a:ext>
            </a:extLst>
          </p:cNvPr>
          <p:cNvSpPr>
            <a:spLocks noChangeAspect="1"/>
          </p:cNvSpPr>
          <p:nvPr/>
        </p:nvSpPr>
        <p:spPr>
          <a:xfrm>
            <a:off x="4839077" y="767167"/>
            <a:ext cx="596412" cy="710732"/>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pic>
        <p:nvPicPr>
          <p:cNvPr id="8" name="Picture 2" descr="Online Shopping. by Dan Stack on Dribbble">
            <a:extLst>
              <a:ext uri="{FF2B5EF4-FFF2-40B4-BE49-F238E27FC236}">
                <a16:creationId xmlns:a16="http://schemas.microsoft.com/office/drawing/2014/main" id="{BA61E359-BD5F-4FCC-B407-D5EBFCA7B09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05951" y="419404"/>
            <a:ext cx="2543174" cy="3552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8166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F1D7A79-2F7C-47C1-9B5E-1F9609BB56A1}"/>
              </a:ext>
            </a:extLst>
          </p:cNvPr>
          <p:cNvGrpSpPr/>
          <p:nvPr/>
        </p:nvGrpSpPr>
        <p:grpSpPr>
          <a:xfrm>
            <a:off x="3953043" y="1301422"/>
            <a:ext cx="4117512" cy="1980330"/>
            <a:chOff x="2591472" y="4529905"/>
            <a:chExt cx="2892231" cy="1391027"/>
          </a:xfrm>
        </p:grpSpPr>
        <p:grpSp>
          <p:nvGrpSpPr>
            <p:cNvPr id="5" name="Group 4">
              <a:extLst>
                <a:ext uri="{FF2B5EF4-FFF2-40B4-BE49-F238E27FC236}">
                  <a16:creationId xmlns:a16="http://schemas.microsoft.com/office/drawing/2014/main" id="{B3149EBD-3769-46E7-87F2-48B8D2807F5A}"/>
                </a:ext>
              </a:extLst>
            </p:cNvPr>
            <p:cNvGrpSpPr/>
            <p:nvPr userDrawn="1"/>
          </p:nvGrpSpPr>
          <p:grpSpPr>
            <a:xfrm>
              <a:off x="2591472" y="4529905"/>
              <a:ext cx="2513902" cy="1391026"/>
              <a:chOff x="1618104" y="4774278"/>
              <a:chExt cx="2513902" cy="1391026"/>
            </a:xfrm>
          </p:grpSpPr>
          <p:sp>
            <p:nvSpPr>
              <p:cNvPr id="17" name="Rectangle 16">
                <a:extLst>
                  <a:ext uri="{FF2B5EF4-FFF2-40B4-BE49-F238E27FC236}">
                    <a16:creationId xmlns:a16="http://schemas.microsoft.com/office/drawing/2014/main" id="{DBFE1F68-DAE9-4986-8BDB-E9B1A89F0E24}"/>
                  </a:ext>
                </a:extLst>
              </p:cNvPr>
              <p:cNvSpPr/>
              <p:nvPr userDrawn="1"/>
            </p:nvSpPr>
            <p:spPr>
              <a:xfrm>
                <a:off x="1919176" y="4818888"/>
                <a:ext cx="1881566" cy="11706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17">
                <a:extLst>
                  <a:ext uri="{FF2B5EF4-FFF2-40B4-BE49-F238E27FC236}">
                    <a16:creationId xmlns:a16="http://schemas.microsoft.com/office/drawing/2014/main" id="{FA1D8DEF-C0F8-4E0C-9E26-4EFADDAF001E}"/>
                  </a:ext>
                </a:extLst>
              </p:cNvPr>
              <p:cNvGrpSpPr/>
              <p:nvPr userDrawn="1"/>
            </p:nvGrpSpPr>
            <p:grpSpPr>
              <a:xfrm>
                <a:off x="1618104" y="4774278"/>
                <a:ext cx="2513902" cy="1391026"/>
                <a:chOff x="395536" y="2564904"/>
                <a:chExt cx="4749925" cy="2628292"/>
              </a:xfrm>
              <a:solidFill>
                <a:schemeClr val="tx1"/>
              </a:solidFill>
            </p:grpSpPr>
            <p:grpSp>
              <p:nvGrpSpPr>
                <p:cNvPr id="19" name="Group 18">
                  <a:extLst>
                    <a:ext uri="{FF2B5EF4-FFF2-40B4-BE49-F238E27FC236}">
                      <a16:creationId xmlns:a16="http://schemas.microsoft.com/office/drawing/2014/main" id="{FDBD895B-BF33-46ED-88FC-DBBBFF401AA4}"/>
                    </a:ext>
                  </a:extLst>
                </p:cNvPr>
                <p:cNvGrpSpPr/>
                <p:nvPr userDrawn="1"/>
              </p:nvGrpSpPr>
              <p:grpSpPr>
                <a:xfrm>
                  <a:off x="395536" y="2564904"/>
                  <a:ext cx="4749925" cy="2628292"/>
                  <a:chOff x="395536" y="2204864"/>
                  <a:chExt cx="5400600" cy="2988332"/>
                </a:xfrm>
                <a:grpFill/>
              </p:grpSpPr>
              <p:sp>
                <p:nvSpPr>
                  <p:cNvPr id="21" name="Rounded Rectangle 3">
                    <a:extLst>
                      <a:ext uri="{FF2B5EF4-FFF2-40B4-BE49-F238E27FC236}">
                        <a16:creationId xmlns:a16="http://schemas.microsoft.com/office/drawing/2014/main" id="{CAD0CA60-0E5E-45F2-91DC-705577A3586F}"/>
                      </a:ext>
                    </a:extLst>
                  </p:cNvPr>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2" name="Rectangle 21">
                    <a:extLst>
                      <a:ext uri="{FF2B5EF4-FFF2-40B4-BE49-F238E27FC236}">
                        <a16:creationId xmlns:a16="http://schemas.microsoft.com/office/drawing/2014/main" id="{2DE98894-C093-4985-BE3B-A80468AEB444}"/>
                      </a:ext>
                    </a:extLst>
                  </p:cNvPr>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3" name="Trapezoid 22">
                    <a:extLst>
                      <a:ext uri="{FF2B5EF4-FFF2-40B4-BE49-F238E27FC236}">
                        <a16:creationId xmlns:a16="http://schemas.microsoft.com/office/drawing/2014/main" id="{A1BA2C3E-CC09-422E-B407-EBE5A4EE84E4}"/>
                      </a:ext>
                    </a:extLst>
                  </p:cNvPr>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20" name="Rectangle 19">
                  <a:extLst>
                    <a:ext uri="{FF2B5EF4-FFF2-40B4-BE49-F238E27FC236}">
                      <a16:creationId xmlns:a16="http://schemas.microsoft.com/office/drawing/2014/main" id="{4CCEA71B-7FEA-4770-A09C-E833A2EA576A}"/>
                    </a:ext>
                  </a:extLst>
                </p:cNvPr>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grpSp>
          <p:nvGrpSpPr>
            <p:cNvPr id="6" name="Group 5">
              <a:extLst>
                <a:ext uri="{FF2B5EF4-FFF2-40B4-BE49-F238E27FC236}">
                  <a16:creationId xmlns:a16="http://schemas.microsoft.com/office/drawing/2014/main" id="{9E6C89EC-951F-4BD7-AF8B-604AE431EADA}"/>
                </a:ext>
              </a:extLst>
            </p:cNvPr>
            <p:cNvGrpSpPr/>
            <p:nvPr userDrawn="1"/>
          </p:nvGrpSpPr>
          <p:grpSpPr>
            <a:xfrm>
              <a:off x="4346521" y="4706362"/>
              <a:ext cx="981407" cy="1214570"/>
              <a:chOff x="-1940789" y="4697306"/>
              <a:chExt cx="981407" cy="1214570"/>
            </a:xfrm>
          </p:grpSpPr>
          <p:sp>
            <p:nvSpPr>
              <p:cNvPr id="13" name="Rectangle 12">
                <a:extLst>
                  <a:ext uri="{FF2B5EF4-FFF2-40B4-BE49-F238E27FC236}">
                    <a16:creationId xmlns:a16="http://schemas.microsoft.com/office/drawing/2014/main" id="{452DFEA5-DBA5-4676-8559-447B1A5E4F26}"/>
                  </a:ext>
                </a:extLst>
              </p:cNvPr>
              <p:cNvSpPr/>
              <p:nvPr userDrawn="1"/>
            </p:nvSpPr>
            <p:spPr>
              <a:xfrm>
                <a:off x="-1881566" y="4758350"/>
                <a:ext cx="866582" cy="1124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 name="Group 13">
                <a:extLst>
                  <a:ext uri="{FF2B5EF4-FFF2-40B4-BE49-F238E27FC236}">
                    <a16:creationId xmlns:a16="http://schemas.microsoft.com/office/drawing/2014/main" id="{3ADE78EF-DB01-4DB2-95D3-80472F88A6E3}"/>
                  </a:ext>
                </a:extLst>
              </p:cNvPr>
              <p:cNvGrpSpPr/>
              <p:nvPr userDrawn="1"/>
            </p:nvGrpSpPr>
            <p:grpSpPr>
              <a:xfrm>
                <a:off x="-1940789" y="4697306"/>
                <a:ext cx="981407" cy="1214570"/>
                <a:chOff x="7452320" y="1988840"/>
                <a:chExt cx="1512168" cy="2088232"/>
              </a:xfrm>
            </p:grpSpPr>
            <p:sp>
              <p:nvSpPr>
                <p:cNvPr id="15" name="Rounded Rectangle 1">
                  <a:extLst>
                    <a:ext uri="{FF2B5EF4-FFF2-40B4-BE49-F238E27FC236}">
                      <a16:creationId xmlns:a16="http://schemas.microsoft.com/office/drawing/2014/main" id="{B962921A-12C3-4C64-AC6A-2831DD3BFB02}"/>
                    </a:ext>
                  </a:extLst>
                </p:cNvPr>
                <p:cNvSpPr/>
                <p:nvPr userDrawn="1"/>
              </p:nvSpPr>
              <p:spPr>
                <a:xfrm>
                  <a:off x="7452320" y="1988840"/>
                  <a:ext cx="1512168" cy="2088232"/>
                </a:xfrm>
                <a:custGeom>
                  <a:avLst/>
                  <a:gdLst/>
                  <a:ahLst/>
                  <a:cxnLst/>
                  <a:rect l="l" t="t" r="r" b="b"/>
                  <a:pathLst>
                    <a:path w="1512168" h="2088232">
                      <a:moveTo>
                        <a:pt x="167516" y="181585"/>
                      </a:moveTo>
                      <a:lnTo>
                        <a:pt x="167516" y="1906647"/>
                      </a:lnTo>
                      <a:lnTo>
                        <a:pt x="1344652" y="1906647"/>
                      </a:lnTo>
                      <a:lnTo>
                        <a:pt x="1344652" y="181585"/>
                      </a:lnTo>
                      <a:close/>
                      <a:moveTo>
                        <a:pt x="90110" y="0"/>
                      </a:moveTo>
                      <a:lnTo>
                        <a:pt x="1422058" y="0"/>
                      </a:lnTo>
                      <a:cubicBezTo>
                        <a:pt x="1471824" y="0"/>
                        <a:pt x="1512168" y="40344"/>
                        <a:pt x="1512168" y="90110"/>
                      </a:cubicBezTo>
                      <a:lnTo>
                        <a:pt x="1512168" y="1998122"/>
                      </a:lnTo>
                      <a:cubicBezTo>
                        <a:pt x="1512168" y="2047888"/>
                        <a:pt x="1471824" y="2088232"/>
                        <a:pt x="1422058" y="2088232"/>
                      </a:cubicBezTo>
                      <a:lnTo>
                        <a:pt x="90110" y="2088232"/>
                      </a:lnTo>
                      <a:cubicBezTo>
                        <a:pt x="40344" y="2088232"/>
                        <a:pt x="0" y="2047888"/>
                        <a:pt x="0" y="1998122"/>
                      </a:cubicBezTo>
                      <a:lnTo>
                        <a:pt x="0" y="90110"/>
                      </a:lnTo>
                      <a:cubicBezTo>
                        <a:pt x="0" y="40344"/>
                        <a:pt x="40344" y="0"/>
                        <a:pt x="9011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15">
                  <a:extLst>
                    <a:ext uri="{FF2B5EF4-FFF2-40B4-BE49-F238E27FC236}">
                      <a16:creationId xmlns:a16="http://schemas.microsoft.com/office/drawing/2014/main" id="{3B188041-B207-4CDD-88B9-B5FC3D862622}"/>
                    </a:ext>
                  </a:extLst>
                </p:cNvPr>
                <p:cNvSpPr/>
                <p:nvPr userDrawn="1"/>
              </p:nvSpPr>
              <p:spPr>
                <a:xfrm>
                  <a:off x="8160965" y="3933056"/>
                  <a:ext cx="94878" cy="948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7" name="Group 6">
              <a:extLst>
                <a:ext uri="{FF2B5EF4-FFF2-40B4-BE49-F238E27FC236}">
                  <a16:creationId xmlns:a16="http://schemas.microsoft.com/office/drawing/2014/main" id="{0EE687A4-7DE9-4ADC-B3C8-70B70635CC9A}"/>
                </a:ext>
              </a:extLst>
            </p:cNvPr>
            <p:cNvGrpSpPr/>
            <p:nvPr userDrawn="1"/>
          </p:nvGrpSpPr>
          <p:grpSpPr>
            <a:xfrm>
              <a:off x="5056500" y="5206313"/>
              <a:ext cx="427203" cy="711251"/>
              <a:chOff x="-684584" y="5278238"/>
              <a:chExt cx="427203" cy="711251"/>
            </a:xfrm>
          </p:grpSpPr>
          <p:sp>
            <p:nvSpPr>
              <p:cNvPr id="8" name="Rectangle 7">
                <a:extLst>
                  <a:ext uri="{FF2B5EF4-FFF2-40B4-BE49-F238E27FC236}">
                    <a16:creationId xmlns:a16="http://schemas.microsoft.com/office/drawing/2014/main" id="{C559369C-9961-4A04-BF7E-59231B9CCC5A}"/>
                  </a:ext>
                </a:extLst>
              </p:cNvPr>
              <p:cNvSpPr/>
              <p:nvPr userDrawn="1"/>
            </p:nvSpPr>
            <p:spPr>
              <a:xfrm>
                <a:off x="-648007" y="5329968"/>
                <a:ext cx="360040" cy="5910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Group 8">
                <a:extLst>
                  <a:ext uri="{FF2B5EF4-FFF2-40B4-BE49-F238E27FC236}">
                    <a16:creationId xmlns:a16="http://schemas.microsoft.com/office/drawing/2014/main" id="{08C6743B-548F-4F4D-9A5F-380573690B51}"/>
                  </a:ext>
                </a:extLst>
              </p:cNvPr>
              <p:cNvGrpSpPr/>
              <p:nvPr userDrawn="1"/>
            </p:nvGrpSpPr>
            <p:grpSpPr>
              <a:xfrm>
                <a:off x="-684584" y="5278238"/>
                <a:ext cx="427203" cy="711251"/>
                <a:chOff x="701317" y="1844824"/>
                <a:chExt cx="2371375" cy="3948112"/>
              </a:xfrm>
            </p:grpSpPr>
            <p:sp>
              <p:nvSpPr>
                <p:cNvPr id="10" name="Freeform 6">
                  <a:extLst>
                    <a:ext uri="{FF2B5EF4-FFF2-40B4-BE49-F238E27FC236}">
                      <a16:creationId xmlns:a16="http://schemas.microsoft.com/office/drawing/2014/main" id="{96CFFB94-3508-4B18-BCE9-00E07B21A7F1}"/>
                    </a:ext>
                  </a:extLst>
                </p:cNvPr>
                <p:cNvSpPr>
                  <a:spLocks noEditPoints="1"/>
                </p:cNvSpPr>
                <p:nvPr/>
              </p:nvSpPr>
              <p:spPr bwMode="auto">
                <a:xfrm>
                  <a:off x="701317" y="1844824"/>
                  <a:ext cx="2371375" cy="3948112"/>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11" name="Rounded Rectangle 60">
                  <a:extLst>
                    <a:ext uri="{FF2B5EF4-FFF2-40B4-BE49-F238E27FC236}">
                      <a16:creationId xmlns:a16="http://schemas.microsoft.com/office/drawing/2014/main" id="{33FAF432-BB9C-4769-90C7-FBE740084ED7}"/>
                    </a:ext>
                  </a:extLst>
                </p:cNvPr>
                <p:cNvSpPr/>
                <p:nvPr/>
              </p:nvSpPr>
              <p:spPr>
                <a:xfrm>
                  <a:off x="1707005" y="2042848"/>
                  <a:ext cx="360000" cy="36000"/>
                </a:xfrm>
                <a:prstGeom prst="roundRect">
                  <a:avLst>
                    <a:gd name="adj" fmla="val 50000"/>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Oval 11">
                  <a:extLst>
                    <a:ext uri="{FF2B5EF4-FFF2-40B4-BE49-F238E27FC236}">
                      <a16:creationId xmlns:a16="http://schemas.microsoft.com/office/drawing/2014/main" id="{C989E870-1D1F-4E8E-A82E-08116B157AF8}"/>
                    </a:ext>
                  </a:extLst>
                </p:cNvPr>
                <p:cNvSpPr/>
                <p:nvPr/>
              </p:nvSpPr>
              <p:spPr>
                <a:xfrm>
                  <a:off x="1715855" y="5362110"/>
                  <a:ext cx="342299" cy="342299"/>
                </a:xfrm>
                <a:prstGeom prst="ellipse">
                  <a:avLst/>
                </a:prstGeom>
                <a:no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grpSp>
        <p:nvGrpSpPr>
          <p:cNvPr id="24" name="Graphic 25">
            <a:extLst>
              <a:ext uri="{FF2B5EF4-FFF2-40B4-BE49-F238E27FC236}">
                <a16:creationId xmlns:a16="http://schemas.microsoft.com/office/drawing/2014/main" id="{A474F0DA-4A18-42EF-B28C-67D0F2513BBF}"/>
              </a:ext>
            </a:extLst>
          </p:cNvPr>
          <p:cNvGrpSpPr/>
          <p:nvPr/>
        </p:nvGrpSpPr>
        <p:grpSpPr>
          <a:xfrm>
            <a:off x="3352523" y="3143491"/>
            <a:ext cx="1293645" cy="859652"/>
            <a:chOff x="342288" y="5278574"/>
            <a:chExt cx="1920177" cy="1275995"/>
          </a:xfrm>
        </p:grpSpPr>
        <p:sp>
          <p:nvSpPr>
            <p:cNvPr id="25" name="Freeform: Shape 24">
              <a:extLst>
                <a:ext uri="{FF2B5EF4-FFF2-40B4-BE49-F238E27FC236}">
                  <a16:creationId xmlns:a16="http://schemas.microsoft.com/office/drawing/2014/main" id="{BF0BDD3B-CFE8-44ED-843F-7D3F198F6C43}"/>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69DA7D57-CB2C-4F8E-9CDC-55D25A10E773}"/>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D5BB1C-B4C2-40DD-BA1E-EAFEB0CFBE97}"/>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FD98D58-2678-404E-8944-D8406F0FE857}"/>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A00CAA1-4441-4063-9ED3-ED3E3EE065F2}"/>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B213070-4C70-46D0-88DE-2A0C4EDA62EF}"/>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94BB4FC-F37D-4B93-BC7A-BFBA8FD0A85B}"/>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465A585-4702-4158-BFD1-3F8C258873AF}"/>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33" name="Freeform: Shape 32">
            <a:extLst>
              <a:ext uri="{FF2B5EF4-FFF2-40B4-BE49-F238E27FC236}">
                <a16:creationId xmlns:a16="http://schemas.microsoft.com/office/drawing/2014/main" id="{A9EDB8FC-CE5C-4930-8A7F-10D4DBF3B904}"/>
              </a:ext>
            </a:extLst>
          </p:cNvPr>
          <p:cNvSpPr/>
          <p:nvPr/>
        </p:nvSpPr>
        <p:spPr>
          <a:xfrm flipH="1">
            <a:off x="4522929" y="3089806"/>
            <a:ext cx="4264659" cy="992878"/>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211471 w 8250226"/>
              <a:gd name="connsiteY8" fmla="*/ 959045 h 1520066"/>
              <a:gd name="connsiteX9" fmla="*/ 7023079 w 8250226"/>
              <a:gd name="connsiteY9" fmla="*/ 599807 h 1520066"/>
              <a:gd name="connsiteX10" fmla="*/ 6625054 w 8250226"/>
              <a:gd name="connsiteY10" fmla="*/ 60489 h 1520066"/>
              <a:gd name="connsiteX11" fmla="*/ 6613972 w 8250226"/>
              <a:gd name="connsiteY11" fmla="*/ 60489 h 1520066"/>
              <a:gd name="connsiteX12" fmla="*/ 5725111 w 8250226"/>
              <a:gd name="connsiteY12" fmla="*/ 640903 h 1520066"/>
              <a:gd name="connsiteX13" fmla="*/ 5596746 w 8250226"/>
              <a:gd name="connsiteY13" fmla="*/ 772500 h 1520066"/>
              <a:gd name="connsiteX14" fmla="*/ 5426824 w 8250226"/>
              <a:gd name="connsiteY14" fmla="*/ 951657 h 1520066"/>
              <a:gd name="connsiteX15" fmla="*/ 5037572 w 8250226"/>
              <a:gd name="connsiteY15" fmla="*/ 1342294 h 1520066"/>
              <a:gd name="connsiteX16" fmla="*/ 4680181 w 8250226"/>
              <a:gd name="connsiteY16" fmla="*/ 1520066 h 1520066"/>
              <a:gd name="connsiteX17" fmla="*/ 4637239 w 8250226"/>
              <a:gd name="connsiteY17" fmla="*/ 1515910 h 1520066"/>
              <a:gd name="connsiteX18" fmla="*/ 4405443 w 8250226"/>
              <a:gd name="connsiteY18" fmla="*/ 1172372 h 1520066"/>
              <a:gd name="connsiteX19" fmla="*/ 4179650 w 8250226"/>
              <a:gd name="connsiteY19" fmla="*/ 762803 h 1520066"/>
              <a:gd name="connsiteX20" fmla="*/ 3311567 w 8250226"/>
              <a:gd name="connsiteY20" fmla="*/ 767883 h 1520066"/>
              <a:gd name="connsiteX21" fmla="*/ 2360834 w 8250226"/>
              <a:gd name="connsiteY21" fmla="*/ 995061 h 1520066"/>
              <a:gd name="connsiteX22" fmla="*/ 2342497 w 8250226"/>
              <a:gd name="connsiteY22" fmla="*/ 992833 h 1520066"/>
              <a:gd name="connsiteX23" fmla="*/ 2126238 w 8250226"/>
              <a:gd name="connsiteY23" fmla="*/ 1040931 h 1520066"/>
              <a:gd name="connsiteX24" fmla="*/ 1317343 w 8250226"/>
              <a:gd name="connsiteY24" fmla="*/ 1114064 h 1520066"/>
              <a:gd name="connsiteX25" fmla="*/ 1009685 w 8250226"/>
              <a:gd name="connsiteY25" fmla="*/ 1102634 h 1520066"/>
              <a:gd name="connsiteX26" fmla="*/ 90523 w 8250226"/>
              <a:gd name="connsiteY26" fmla="*/ 742589 h 1520066"/>
              <a:gd name="connsiteX27" fmla="*/ 22895 w 8250226"/>
              <a:gd name="connsiteY27" fmla="*/ 281579 h 1520066"/>
              <a:gd name="connsiteX28" fmla="*/ 33026 w 8250226"/>
              <a:gd name="connsiteY28" fmla="*/ 257679 h 1520066"/>
              <a:gd name="connsiteX29" fmla="*/ 94142 w 8250226"/>
              <a:gd name="connsiteY29" fmla="*/ 257679 h 1520066"/>
              <a:gd name="connsiteX30" fmla="*/ 76235 w 8250226"/>
              <a:gd name="connsiteY30" fmla="*/ 299677 h 1520066"/>
              <a:gd name="connsiteX31" fmla="*/ 140053 w 8250226"/>
              <a:gd name="connsiteY31" fmla="*/ 715919 h 1520066"/>
              <a:gd name="connsiteX32" fmla="*/ 2361283 w 8250226"/>
              <a:gd name="connsiteY32" fmla="*/ 930232 h 1520066"/>
              <a:gd name="connsiteX33" fmla="*/ 2361890 w 8250226"/>
              <a:gd name="connsiteY33" fmla="*/ 932577 h 1520066"/>
              <a:gd name="connsiteX34" fmla="*/ 2418393 w 8250226"/>
              <a:gd name="connsiteY34" fmla="*/ 916935 h 1520066"/>
              <a:gd name="connsiteX35" fmla="*/ 3300486 w 8250226"/>
              <a:gd name="connsiteY35" fmla="*/ 708780 h 1520066"/>
              <a:gd name="connsiteX36" fmla="*/ 4213357 w 8250226"/>
              <a:gd name="connsiteY36" fmla="*/ 712935 h 1520066"/>
              <a:gd name="connsiteX37" fmla="*/ 4462699 w 8250226"/>
              <a:gd name="connsiteY37" fmla="*/ 1154825 h 1520066"/>
              <a:gd name="connsiteX38" fmla="*/ 4648321 w 8250226"/>
              <a:gd name="connsiteY38" fmla="*/ 1456806 h 1520066"/>
              <a:gd name="connsiteX39" fmla="*/ 5382034 w 8250226"/>
              <a:gd name="connsiteY39" fmla="*/ 911024 h 1520066"/>
              <a:gd name="connsiteX40" fmla="*/ 5554727 w 8250226"/>
              <a:gd name="connsiteY40" fmla="*/ 728634 h 1520066"/>
              <a:gd name="connsiteX41" fmla="*/ 5681246 w 8250226"/>
              <a:gd name="connsiteY41" fmla="*/ 599346 h 1520066"/>
              <a:gd name="connsiteX42" fmla="*/ 6613510 w 8250226"/>
              <a:gd name="connsiteY42" fmla="*/ 0 h 1520066"/>
              <a:gd name="connsiteX0" fmla="*/ 6613510 w 8416533"/>
              <a:gd name="connsiteY0" fmla="*/ 0 h 1520066"/>
              <a:gd name="connsiteX1" fmla="*/ 6625977 w 8416533"/>
              <a:gd name="connsiteY1" fmla="*/ 0 h 1520066"/>
              <a:gd name="connsiteX2" fmla="*/ 6964437 w 8416533"/>
              <a:gd name="connsiteY2" fmla="*/ 205015 h 1520066"/>
              <a:gd name="connsiteX3" fmla="*/ 7081720 w 8416533"/>
              <a:gd name="connsiteY3" fmla="*/ 587340 h 1520066"/>
              <a:gd name="connsiteX4" fmla="*/ 7221629 w 8416533"/>
              <a:gd name="connsiteY4" fmla="*/ 899480 h 1520066"/>
              <a:gd name="connsiteX5" fmla="*/ 8199143 w 8416533"/>
              <a:gd name="connsiteY5" fmla="*/ 396639 h 1520066"/>
              <a:gd name="connsiteX6" fmla="*/ 8241625 w 8416533"/>
              <a:gd name="connsiteY6" fmla="*/ 397101 h 1520066"/>
              <a:gd name="connsiteX7" fmla="*/ 8415852 w 8416533"/>
              <a:gd name="connsiteY7" fmla="*/ 762602 h 1520066"/>
              <a:gd name="connsiteX8" fmla="*/ 7211471 w 8416533"/>
              <a:gd name="connsiteY8" fmla="*/ 959045 h 1520066"/>
              <a:gd name="connsiteX9" fmla="*/ 7023079 w 8416533"/>
              <a:gd name="connsiteY9" fmla="*/ 599807 h 1520066"/>
              <a:gd name="connsiteX10" fmla="*/ 6625054 w 8416533"/>
              <a:gd name="connsiteY10" fmla="*/ 60489 h 1520066"/>
              <a:gd name="connsiteX11" fmla="*/ 6613972 w 8416533"/>
              <a:gd name="connsiteY11" fmla="*/ 60489 h 1520066"/>
              <a:gd name="connsiteX12" fmla="*/ 5725111 w 8416533"/>
              <a:gd name="connsiteY12" fmla="*/ 640903 h 1520066"/>
              <a:gd name="connsiteX13" fmla="*/ 5596746 w 8416533"/>
              <a:gd name="connsiteY13" fmla="*/ 772500 h 1520066"/>
              <a:gd name="connsiteX14" fmla="*/ 5426824 w 8416533"/>
              <a:gd name="connsiteY14" fmla="*/ 951657 h 1520066"/>
              <a:gd name="connsiteX15" fmla="*/ 5037572 w 8416533"/>
              <a:gd name="connsiteY15" fmla="*/ 1342294 h 1520066"/>
              <a:gd name="connsiteX16" fmla="*/ 4680181 w 8416533"/>
              <a:gd name="connsiteY16" fmla="*/ 1520066 h 1520066"/>
              <a:gd name="connsiteX17" fmla="*/ 4637239 w 8416533"/>
              <a:gd name="connsiteY17" fmla="*/ 1515910 h 1520066"/>
              <a:gd name="connsiteX18" fmla="*/ 4405443 w 8416533"/>
              <a:gd name="connsiteY18" fmla="*/ 1172372 h 1520066"/>
              <a:gd name="connsiteX19" fmla="*/ 4179650 w 8416533"/>
              <a:gd name="connsiteY19" fmla="*/ 762803 h 1520066"/>
              <a:gd name="connsiteX20" fmla="*/ 3311567 w 8416533"/>
              <a:gd name="connsiteY20" fmla="*/ 767883 h 1520066"/>
              <a:gd name="connsiteX21" fmla="*/ 2360834 w 8416533"/>
              <a:gd name="connsiteY21" fmla="*/ 995061 h 1520066"/>
              <a:gd name="connsiteX22" fmla="*/ 2342497 w 8416533"/>
              <a:gd name="connsiteY22" fmla="*/ 992833 h 1520066"/>
              <a:gd name="connsiteX23" fmla="*/ 2126238 w 8416533"/>
              <a:gd name="connsiteY23" fmla="*/ 1040931 h 1520066"/>
              <a:gd name="connsiteX24" fmla="*/ 1317343 w 8416533"/>
              <a:gd name="connsiteY24" fmla="*/ 1114064 h 1520066"/>
              <a:gd name="connsiteX25" fmla="*/ 1009685 w 8416533"/>
              <a:gd name="connsiteY25" fmla="*/ 1102634 h 1520066"/>
              <a:gd name="connsiteX26" fmla="*/ 90523 w 8416533"/>
              <a:gd name="connsiteY26" fmla="*/ 742589 h 1520066"/>
              <a:gd name="connsiteX27" fmla="*/ 22895 w 8416533"/>
              <a:gd name="connsiteY27" fmla="*/ 281579 h 1520066"/>
              <a:gd name="connsiteX28" fmla="*/ 33026 w 8416533"/>
              <a:gd name="connsiteY28" fmla="*/ 257679 h 1520066"/>
              <a:gd name="connsiteX29" fmla="*/ 94142 w 8416533"/>
              <a:gd name="connsiteY29" fmla="*/ 257679 h 1520066"/>
              <a:gd name="connsiteX30" fmla="*/ 76235 w 8416533"/>
              <a:gd name="connsiteY30" fmla="*/ 299677 h 1520066"/>
              <a:gd name="connsiteX31" fmla="*/ 140053 w 8416533"/>
              <a:gd name="connsiteY31" fmla="*/ 715919 h 1520066"/>
              <a:gd name="connsiteX32" fmla="*/ 2361283 w 8416533"/>
              <a:gd name="connsiteY32" fmla="*/ 930232 h 1520066"/>
              <a:gd name="connsiteX33" fmla="*/ 2361890 w 8416533"/>
              <a:gd name="connsiteY33" fmla="*/ 932577 h 1520066"/>
              <a:gd name="connsiteX34" fmla="*/ 2418393 w 8416533"/>
              <a:gd name="connsiteY34" fmla="*/ 916935 h 1520066"/>
              <a:gd name="connsiteX35" fmla="*/ 3300486 w 8416533"/>
              <a:gd name="connsiteY35" fmla="*/ 708780 h 1520066"/>
              <a:gd name="connsiteX36" fmla="*/ 4213357 w 8416533"/>
              <a:gd name="connsiteY36" fmla="*/ 712935 h 1520066"/>
              <a:gd name="connsiteX37" fmla="*/ 4462699 w 8416533"/>
              <a:gd name="connsiteY37" fmla="*/ 1154825 h 1520066"/>
              <a:gd name="connsiteX38" fmla="*/ 4648321 w 8416533"/>
              <a:gd name="connsiteY38" fmla="*/ 1456806 h 1520066"/>
              <a:gd name="connsiteX39" fmla="*/ 5382034 w 8416533"/>
              <a:gd name="connsiteY39" fmla="*/ 911024 h 1520066"/>
              <a:gd name="connsiteX40" fmla="*/ 5554727 w 8416533"/>
              <a:gd name="connsiteY40" fmla="*/ 728634 h 1520066"/>
              <a:gd name="connsiteX41" fmla="*/ 5681246 w 8416533"/>
              <a:gd name="connsiteY41" fmla="*/ 599346 h 1520066"/>
              <a:gd name="connsiteX42" fmla="*/ 6613510 w 8416533"/>
              <a:gd name="connsiteY42" fmla="*/ 0 h 1520066"/>
              <a:gd name="connsiteX0" fmla="*/ 6613510 w 8416442"/>
              <a:gd name="connsiteY0" fmla="*/ 0 h 1520066"/>
              <a:gd name="connsiteX1" fmla="*/ 6625977 w 8416442"/>
              <a:gd name="connsiteY1" fmla="*/ 0 h 1520066"/>
              <a:gd name="connsiteX2" fmla="*/ 6964437 w 8416442"/>
              <a:gd name="connsiteY2" fmla="*/ 205015 h 1520066"/>
              <a:gd name="connsiteX3" fmla="*/ 7081720 w 8416442"/>
              <a:gd name="connsiteY3" fmla="*/ 587340 h 1520066"/>
              <a:gd name="connsiteX4" fmla="*/ 7221629 w 8416442"/>
              <a:gd name="connsiteY4" fmla="*/ 899480 h 1520066"/>
              <a:gd name="connsiteX5" fmla="*/ 8348876 w 8416442"/>
              <a:gd name="connsiteY5" fmla="*/ 665822 h 1520066"/>
              <a:gd name="connsiteX6" fmla="*/ 8241625 w 8416442"/>
              <a:gd name="connsiteY6" fmla="*/ 397101 h 1520066"/>
              <a:gd name="connsiteX7" fmla="*/ 8415852 w 8416442"/>
              <a:gd name="connsiteY7" fmla="*/ 762602 h 1520066"/>
              <a:gd name="connsiteX8" fmla="*/ 7211471 w 8416442"/>
              <a:gd name="connsiteY8" fmla="*/ 959045 h 1520066"/>
              <a:gd name="connsiteX9" fmla="*/ 7023079 w 8416442"/>
              <a:gd name="connsiteY9" fmla="*/ 599807 h 1520066"/>
              <a:gd name="connsiteX10" fmla="*/ 6625054 w 8416442"/>
              <a:gd name="connsiteY10" fmla="*/ 60489 h 1520066"/>
              <a:gd name="connsiteX11" fmla="*/ 6613972 w 8416442"/>
              <a:gd name="connsiteY11" fmla="*/ 60489 h 1520066"/>
              <a:gd name="connsiteX12" fmla="*/ 5725111 w 8416442"/>
              <a:gd name="connsiteY12" fmla="*/ 640903 h 1520066"/>
              <a:gd name="connsiteX13" fmla="*/ 5596746 w 8416442"/>
              <a:gd name="connsiteY13" fmla="*/ 772500 h 1520066"/>
              <a:gd name="connsiteX14" fmla="*/ 5426824 w 8416442"/>
              <a:gd name="connsiteY14" fmla="*/ 951657 h 1520066"/>
              <a:gd name="connsiteX15" fmla="*/ 5037572 w 8416442"/>
              <a:gd name="connsiteY15" fmla="*/ 1342294 h 1520066"/>
              <a:gd name="connsiteX16" fmla="*/ 4680181 w 8416442"/>
              <a:gd name="connsiteY16" fmla="*/ 1520066 h 1520066"/>
              <a:gd name="connsiteX17" fmla="*/ 4637239 w 8416442"/>
              <a:gd name="connsiteY17" fmla="*/ 1515910 h 1520066"/>
              <a:gd name="connsiteX18" fmla="*/ 4405443 w 8416442"/>
              <a:gd name="connsiteY18" fmla="*/ 1172372 h 1520066"/>
              <a:gd name="connsiteX19" fmla="*/ 4179650 w 8416442"/>
              <a:gd name="connsiteY19" fmla="*/ 762803 h 1520066"/>
              <a:gd name="connsiteX20" fmla="*/ 3311567 w 8416442"/>
              <a:gd name="connsiteY20" fmla="*/ 767883 h 1520066"/>
              <a:gd name="connsiteX21" fmla="*/ 2360834 w 8416442"/>
              <a:gd name="connsiteY21" fmla="*/ 995061 h 1520066"/>
              <a:gd name="connsiteX22" fmla="*/ 2342497 w 8416442"/>
              <a:gd name="connsiteY22" fmla="*/ 992833 h 1520066"/>
              <a:gd name="connsiteX23" fmla="*/ 2126238 w 8416442"/>
              <a:gd name="connsiteY23" fmla="*/ 1040931 h 1520066"/>
              <a:gd name="connsiteX24" fmla="*/ 1317343 w 8416442"/>
              <a:gd name="connsiteY24" fmla="*/ 1114064 h 1520066"/>
              <a:gd name="connsiteX25" fmla="*/ 1009685 w 8416442"/>
              <a:gd name="connsiteY25" fmla="*/ 1102634 h 1520066"/>
              <a:gd name="connsiteX26" fmla="*/ 90523 w 8416442"/>
              <a:gd name="connsiteY26" fmla="*/ 742589 h 1520066"/>
              <a:gd name="connsiteX27" fmla="*/ 22895 w 8416442"/>
              <a:gd name="connsiteY27" fmla="*/ 281579 h 1520066"/>
              <a:gd name="connsiteX28" fmla="*/ 33026 w 8416442"/>
              <a:gd name="connsiteY28" fmla="*/ 257679 h 1520066"/>
              <a:gd name="connsiteX29" fmla="*/ 94142 w 8416442"/>
              <a:gd name="connsiteY29" fmla="*/ 257679 h 1520066"/>
              <a:gd name="connsiteX30" fmla="*/ 76235 w 8416442"/>
              <a:gd name="connsiteY30" fmla="*/ 299677 h 1520066"/>
              <a:gd name="connsiteX31" fmla="*/ 140053 w 8416442"/>
              <a:gd name="connsiteY31" fmla="*/ 715919 h 1520066"/>
              <a:gd name="connsiteX32" fmla="*/ 2361283 w 8416442"/>
              <a:gd name="connsiteY32" fmla="*/ 930232 h 1520066"/>
              <a:gd name="connsiteX33" fmla="*/ 2361890 w 8416442"/>
              <a:gd name="connsiteY33" fmla="*/ 932577 h 1520066"/>
              <a:gd name="connsiteX34" fmla="*/ 2418393 w 8416442"/>
              <a:gd name="connsiteY34" fmla="*/ 916935 h 1520066"/>
              <a:gd name="connsiteX35" fmla="*/ 3300486 w 8416442"/>
              <a:gd name="connsiteY35" fmla="*/ 708780 h 1520066"/>
              <a:gd name="connsiteX36" fmla="*/ 4213357 w 8416442"/>
              <a:gd name="connsiteY36" fmla="*/ 712935 h 1520066"/>
              <a:gd name="connsiteX37" fmla="*/ 4462699 w 8416442"/>
              <a:gd name="connsiteY37" fmla="*/ 1154825 h 1520066"/>
              <a:gd name="connsiteX38" fmla="*/ 4648321 w 8416442"/>
              <a:gd name="connsiteY38" fmla="*/ 1456806 h 1520066"/>
              <a:gd name="connsiteX39" fmla="*/ 5382034 w 8416442"/>
              <a:gd name="connsiteY39" fmla="*/ 911024 h 1520066"/>
              <a:gd name="connsiteX40" fmla="*/ 5554727 w 8416442"/>
              <a:gd name="connsiteY40" fmla="*/ 728634 h 1520066"/>
              <a:gd name="connsiteX41" fmla="*/ 5681246 w 8416442"/>
              <a:gd name="connsiteY41" fmla="*/ 599346 h 1520066"/>
              <a:gd name="connsiteX42" fmla="*/ 6613510 w 8416442"/>
              <a:gd name="connsiteY42"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62602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74648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454400"/>
              <a:gd name="connsiteY0" fmla="*/ 0 h 1520066"/>
              <a:gd name="connsiteX1" fmla="*/ 6625977 w 8454400"/>
              <a:gd name="connsiteY1" fmla="*/ 0 h 1520066"/>
              <a:gd name="connsiteX2" fmla="*/ 6964437 w 8454400"/>
              <a:gd name="connsiteY2" fmla="*/ 205015 h 1520066"/>
              <a:gd name="connsiteX3" fmla="*/ 7081720 w 8454400"/>
              <a:gd name="connsiteY3" fmla="*/ 587340 h 1520066"/>
              <a:gd name="connsiteX4" fmla="*/ 7221629 w 8454400"/>
              <a:gd name="connsiteY4" fmla="*/ 899480 h 1520066"/>
              <a:gd name="connsiteX5" fmla="*/ 8348876 w 8454400"/>
              <a:gd name="connsiteY5" fmla="*/ 665822 h 1520066"/>
              <a:gd name="connsiteX6" fmla="*/ 8415852 w 8454400"/>
              <a:gd name="connsiteY6" fmla="*/ 774648 h 1520066"/>
              <a:gd name="connsiteX7" fmla="*/ 7211471 w 8454400"/>
              <a:gd name="connsiteY7" fmla="*/ 959045 h 1520066"/>
              <a:gd name="connsiteX8" fmla="*/ 7023079 w 8454400"/>
              <a:gd name="connsiteY8" fmla="*/ 599807 h 1520066"/>
              <a:gd name="connsiteX9" fmla="*/ 6625054 w 8454400"/>
              <a:gd name="connsiteY9" fmla="*/ 60489 h 1520066"/>
              <a:gd name="connsiteX10" fmla="*/ 6613972 w 8454400"/>
              <a:gd name="connsiteY10" fmla="*/ 60489 h 1520066"/>
              <a:gd name="connsiteX11" fmla="*/ 5725111 w 8454400"/>
              <a:gd name="connsiteY11" fmla="*/ 640903 h 1520066"/>
              <a:gd name="connsiteX12" fmla="*/ 5596746 w 8454400"/>
              <a:gd name="connsiteY12" fmla="*/ 772500 h 1520066"/>
              <a:gd name="connsiteX13" fmla="*/ 5426824 w 8454400"/>
              <a:gd name="connsiteY13" fmla="*/ 951657 h 1520066"/>
              <a:gd name="connsiteX14" fmla="*/ 5037572 w 8454400"/>
              <a:gd name="connsiteY14" fmla="*/ 1342294 h 1520066"/>
              <a:gd name="connsiteX15" fmla="*/ 4680181 w 8454400"/>
              <a:gd name="connsiteY15" fmla="*/ 1520066 h 1520066"/>
              <a:gd name="connsiteX16" fmla="*/ 4637239 w 8454400"/>
              <a:gd name="connsiteY16" fmla="*/ 1515910 h 1520066"/>
              <a:gd name="connsiteX17" fmla="*/ 4405443 w 8454400"/>
              <a:gd name="connsiteY17" fmla="*/ 1172372 h 1520066"/>
              <a:gd name="connsiteX18" fmla="*/ 4179650 w 8454400"/>
              <a:gd name="connsiteY18" fmla="*/ 762803 h 1520066"/>
              <a:gd name="connsiteX19" fmla="*/ 3311567 w 8454400"/>
              <a:gd name="connsiteY19" fmla="*/ 767883 h 1520066"/>
              <a:gd name="connsiteX20" fmla="*/ 2360834 w 8454400"/>
              <a:gd name="connsiteY20" fmla="*/ 995061 h 1520066"/>
              <a:gd name="connsiteX21" fmla="*/ 2342497 w 8454400"/>
              <a:gd name="connsiteY21" fmla="*/ 992833 h 1520066"/>
              <a:gd name="connsiteX22" fmla="*/ 2126238 w 8454400"/>
              <a:gd name="connsiteY22" fmla="*/ 1040931 h 1520066"/>
              <a:gd name="connsiteX23" fmla="*/ 1317343 w 8454400"/>
              <a:gd name="connsiteY23" fmla="*/ 1114064 h 1520066"/>
              <a:gd name="connsiteX24" fmla="*/ 1009685 w 8454400"/>
              <a:gd name="connsiteY24" fmla="*/ 1102634 h 1520066"/>
              <a:gd name="connsiteX25" fmla="*/ 90523 w 8454400"/>
              <a:gd name="connsiteY25" fmla="*/ 742589 h 1520066"/>
              <a:gd name="connsiteX26" fmla="*/ 22895 w 8454400"/>
              <a:gd name="connsiteY26" fmla="*/ 281579 h 1520066"/>
              <a:gd name="connsiteX27" fmla="*/ 33026 w 8454400"/>
              <a:gd name="connsiteY27" fmla="*/ 257679 h 1520066"/>
              <a:gd name="connsiteX28" fmla="*/ 94142 w 8454400"/>
              <a:gd name="connsiteY28" fmla="*/ 257679 h 1520066"/>
              <a:gd name="connsiteX29" fmla="*/ 76235 w 8454400"/>
              <a:gd name="connsiteY29" fmla="*/ 299677 h 1520066"/>
              <a:gd name="connsiteX30" fmla="*/ 140053 w 8454400"/>
              <a:gd name="connsiteY30" fmla="*/ 715919 h 1520066"/>
              <a:gd name="connsiteX31" fmla="*/ 2361283 w 8454400"/>
              <a:gd name="connsiteY31" fmla="*/ 930232 h 1520066"/>
              <a:gd name="connsiteX32" fmla="*/ 2361890 w 8454400"/>
              <a:gd name="connsiteY32" fmla="*/ 932577 h 1520066"/>
              <a:gd name="connsiteX33" fmla="*/ 2418393 w 8454400"/>
              <a:gd name="connsiteY33" fmla="*/ 916935 h 1520066"/>
              <a:gd name="connsiteX34" fmla="*/ 3300486 w 8454400"/>
              <a:gd name="connsiteY34" fmla="*/ 708780 h 1520066"/>
              <a:gd name="connsiteX35" fmla="*/ 4213357 w 8454400"/>
              <a:gd name="connsiteY35" fmla="*/ 712935 h 1520066"/>
              <a:gd name="connsiteX36" fmla="*/ 4462699 w 8454400"/>
              <a:gd name="connsiteY36" fmla="*/ 1154825 h 1520066"/>
              <a:gd name="connsiteX37" fmla="*/ 4648321 w 8454400"/>
              <a:gd name="connsiteY37" fmla="*/ 1456806 h 1520066"/>
              <a:gd name="connsiteX38" fmla="*/ 5382034 w 8454400"/>
              <a:gd name="connsiteY38" fmla="*/ 911024 h 1520066"/>
              <a:gd name="connsiteX39" fmla="*/ 5554727 w 8454400"/>
              <a:gd name="connsiteY39" fmla="*/ 728634 h 1520066"/>
              <a:gd name="connsiteX40" fmla="*/ 5681246 w 8454400"/>
              <a:gd name="connsiteY40" fmla="*/ 599346 h 1520066"/>
              <a:gd name="connsiteX41" fmla="*/ 6613510 w 8454400"/>
              <a:gd name="connsiteY41" fmla="*/ 0 h 1520066"/>
              <a:gd name="connsiteX0" fmla="*/ 6613510 w 8415852"/>
              <a:gd name="connsiteY0" fmla="*/ 0 h 1520066"/>
              <a:gd name="connsiteX1" fmla="*/ 6625977 w 8415852"/>
              <a:gd name="connsiteY1" fmla="*/ 0 h 1520066"/>
              <a:gd name="connsiteX2" fmla="*/ 6964437 w 8415852"/>
              <a:gd name="connsiteY2" fmla="*/ 205015 h 1520066"/>
              <a:gd name="connsiteX3" fmla="*/ 7081720 w 8415852"/>
              <a:gd name="connsiteY3" fmla="*/ 587340 h 1520066"/>
              <a:gd name="connsiteX4" fmla="*/ 7221629 w 8415852"/>
              <a:gd name="connsiteY4" fmla="*/ 899480 h 1520066"/>
              <a:gd name="connsiteX5" fmla="*/ 8348876 w 8415852"/>
              <a:gd name="connsiteY5" fmla="*/ 665822 h 1520066"/>
              <a:gd name="connsiteX6" fmla="*/ 8415852 w 8415852"/>
              <a:gd name="connsiteY6" fmla="*/ 774648 h 1520066"/>
              <a:gd name="connsiteX7" fmla="*/ 7211471 w 8415852"/>
              <a:gd name="connsiteY7" fmla="*/ 959045 h 1520066"/>
              <a:gd name="connsiteX8" fmla="*/ 7023079 w 8415852"/>
              <a:gd name="connsiteY8" fmla="*/ 599807 h 1520066"/>
              <a:gd name="connsiteX9" fmla="*/ 6625054 w 8415852"/>
              <a:gd name="connsiteY9" fmla="*/ 60489 h 1520066"/>
              <a:gd name="connsiteX10" fmla="*/ 6613972 w 8415852"/>
              <a:gd name="connsiteY10" fmla="*/ 60489 h 1520066"/>
              <a:gd name="connsiteX11" fmla="*/ 5725111 w 8415852"/>
              <a:gd name="connsiteY11" fmla="*/ 640903 h 1520066"/>
              <a:gd name="connsiteX12" fmla="*/ 5596746 w 8415852"/>
              <a:gd name="connsiteY12" fmla="*/ 772500 h 1520066"/>
              <a:gd name="connsiteX13" fmla="*/ 5426824 w 8415852"/>
              <a:gd name="connsiteY13" fmla="*/ 951657 h 1520066"/>
              <a:gd name="connsiteX14" fmla="*/ 5037572 w 8415852"/>
              <a:gd name="connsiteY14" fmla="*/ 1342294 h 1520066"/>
              <a:gd name="connsiteX15" fmla="*/ 4680181 w 8415852"/>
              <a:gd name="connsiteY15" fmla="*/ 1520066 h 1520066"/>
              <a:gd name="connsiteX16" fmla="*/ 4637239 w 8415852"/>
              <a:gd name="connsiteY16" fmla="*/ 1515910 h 1520066"/>
              <a:gd name="connsiteX17" fmla="*/ 4405443 w 8415852"/>
              <a:gd name="connsiteY17" fmla="*/ 1172372 h 1520066"/>
              <a:gd name="connsiteX18" fmla="*/ 4179650 w 8415852"/>
              <a:gd name="connsiteY18" fmla="*/ 762803 h 1520066"/>
              <a:gd name="connsiteX19" fmla="*/ 3311567 w 8415852"/>
              <a:gd name="connsiteY19" fmla="*/ 767883 h 1520066"/>
              <a:gd name="connsiteX20" fmla="*/ 2360834 w 8415852"/>
              <a:gd name="connsiteY20" fmla="*/ 995061 h 1520066"/>
              <a:gd name="connsiteX21" fmla="*/ 2342497 w 8415852"/>
              <a:gd name="connsiteY21" fmla="*/ 992833 h 1520066"/>
              <a:gd name="connsiteX22" fmla="*/ 2126238 w 8415852"/>
              <a:gd name="connsiteY22" fmla="*/ 1040931 h 1520066"/>
              <a:gd name="connsiteX23" fmla="*/ 1317343 w 8415852"/>
              <a:gd name="connsiteY23" fmla="*/ 1114064 h 1520066"/>
              <a:gd name="connsiteX24" fmla="*/ 1009685 w 8415852"/>
              <a:gd name="connsiteY24" fmla="*/ 1102634 h 1520066"/>
              <a:gd name="connsiteX25" fmla="*/ 90523 w 8415852"/>
              <a:gd name="connsiteY25" fmla="*/ 742589 h 1520066"/>
              <a:gd name="connsiteX26" fmla="*/ 22895 w 8415852"/>
              <a:gd name="connsiteY26" fmla="*/ 281579 h 1520066"/>
              <a:gd name="connsiteX27" fmla="*/ 33026 w 8415852"/>
              <a:gd name="connsiteY27" fmla="*/ 257679 h 1520066"/>
              <a:gd name="connsiteX28" fmla="*/ 94142 w 8415852"/>
              <a:gd name="connsiteY28" fmla="*/ 257679 h 1520066"/>
              <a:gd name="connsiteX29" fmla="*/ 76235 w 8415852"/>
              <a:gd name="connsiteY29" fmla="*/ 299677 h 1520066"/>
              <a:gd name="connsiteX30" fmla="*/ 140053 w 8415852"/>
              <a:gd name="connsiteY30" fmla="*/ 715919 h 1520066"/>
              <a:gd name="connsiteX31" fmla="*/ 2361283 w 8415852"/>
              <a:gd name="connsiteY31" fmla="*/ 930232 h 1520066"/>
              <a:gd name="connsiteX32" fmla="*/ 2361890 w 8415852"/>
              <a:gd name="connsiteY32" fmla="*/ 932577 h 1520066"/>
              <a:gd name="connsiteX33" fmla="*/ 2418393 w 8415852"/>
              <a:gd name="connsiteY33" fmla="*/ 916935 h 1520066"/>
              <a:gd name="connsiteX34" fmla="*/ 3300486 w 8415852"/>
              <a:gd name="connsiteY34" fmla="*/ 708780 h 1520066"/>
              <a:gd name="connsiteX35" fmla="*/ 4213357 w 8415852"/>
              <a:gd name="connsiteY35" fmla="*/ 712935 h 1520066"/>
              <a:gd name="connsiteX36" fmla="*/ 4462699 w 8415852"/>
              <a:gd name="connsiteY36" fmla="*/ 1154825 h 1520066"/>
              <a:gd name="connsiteX37" fmla="*/ 4648321 w 8415852"/>
              <a:gd name="connsiteY37" fmla="*/ 1456806 h 1520066"/>
              <a:gd name="connsiteX38" fmla="*/ 5382034 w 8415852"/>
              <a:gd name="connsiteY38" fmla="*/ 911024 h 1520066"/>
              <a:gd name="connsiteX39" fmla="*/ 5554727 w 8415852"/>
              <a:gd name="connsiteY39" fmla="*/ 728634 h 1520066"/>
              <a:gd name="connsiteX40" fmla="*/ 5681246 w 8415852"/>
              <a:gd name="connsiteY40" fmla="*/ 599346 h 1520066"/>
              <a:gd name="connsiteX41" fmla="*/ 6613510 w 8415852"/>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81720 w 8393514"/>
              <a:gd name="connsiteY3" fmla="*/ 587340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62175 w 8393514"/>
              <a:gd name="connsiteY3" fmla="*/ 575294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13848 h 1533914"/>
              <a:gd name="connsiteX1" fmla="*/ 6625977 w 8393514"/>
              <a:gd name="connsiteY1" fmla="*/ 13848 h 1533914"/>
              <a:gd name="connsiteX2" fmla="*/ 6972814 w 8393514"/>
              <a:gd name="connsiteY2" fmla="*/ 200793 h 1533914"/>
              <a:gd name="connsiteX3" fmla="*/ 7062175 w 8393514"/>
              <a:gd name="connsiteY3" fmla="*/ 589142 h 1533914"/>
              <a:gd name="connsiteX4" fmla="*/ 7221629 w 8393514"/>
              <a:gd name="connsiteY4" fmla="*/ 913328 h 1533914"/>
              <a:gd name="connsiteX5" fmla="*/ 8348876 w 8393514"/>
              <a:gd name="connsiteY5" fmla="*/ 679670 h 1533914"/>
              <a:gd name="connsiteX6" fmla="*/ 8393514 w 8393514"/>
              <a:gd name="connsiteY6" fmla="*/ 728260 h 1533914"/>
              <a:gd name="connsiteX7" fmla="*/ 7211471 w 8393514"/>
              <a:gd name="connsiteY7" fmla="*/ 972893 h 1533914"/>
              <a:gd name="connsiteX8" fmla="*/ 7023079 w 8393514"/>
              <a:gd name="connsiteY8" fmla="*/ 613655 h 1533914"/>
              <a:gd name="connsiteX9" fmla="*/ 6625054 w 8393514"/>
              <a:gd name="connsiteY9" fmla="*/ 74337 h 1533914"/>
              <a:gd name="connsiteX10" fmla="*/ 6613972 w 8393514"/>
              <a:gd name="connsiteY10" fmla="*/ 74337 h 1533914"/>
              <a:gd name="connsiteX11" fmla="*/ 5725111 w 8393514"/>
              <a:gd name="connsiteY11" fmla="*/ 654751 h 1533914"/>
              <a:gd name="connsiteX12" fmla="*/ 5596746 w 8393514"/>
              <a:gd name="connsiteY12" fmla="*/ 786348 h 1533914"/>
              <a:gd name="connsiteX13" fmla="*/ 5426824 w 8393514"/>
              <a:gd name="connsiteY13" fmla="*/ 965505 h 1533914"/>
              <a:gd name="connsiteX14" fmla="*/ 5037572 w 8393514"/>
              <a:gd name="connsiteY14" fmla="*/ 1356142 h 1533914"/>
              <a:gd name="connsiteX15" fmla="*/ 4680181 w 8393514"/>
              <a:gd name="connsiteY15" fmla="*/ 1533914 h 1533914"/>
              <a:gd name="connsiteX16" fmla="*/ 4637239 w 8393514"/>
              <a:gd name="connsiteY16" fmla="*/ 1529758 h 1533914"/>
              <a:gd name="connsiteX17" fmla="*/ 4405443 w 8393514"/>
              <a:gd name="connsiteY17" fmla="*/ 1186220 h 1533914"/>
              <a:gd name="connsiteX18" fmla="*/ 4179650 w 8393514"/>
              <a:gd name="connsiteY18" fmla="*/ 776651 h 1533914"/>
              <a:gd name="connsiteX19" fmla="*/ 3311567 w 8393514"/>
              <a:gd name="connsiteY19" fmla="*/ 781731 h 1533914"/>
              <a:gd name="connsiteX20" fmla="*/ 2360834 w 8393514"/>
              <a:gd name="connsiteY20" fmla="*/ 1008909 h 1533914"/>
              <a:gd name="connsiteX21" fmla="*/ 2342497 w 8393514"/>
              <a:gd name="connsiteY21" fmla="*/ 1006681 h 1533914"/>
              <a:gd name="connsiteX22" fmla="*/ 2126238 w 8393514"/>
              <a:gd name="connsiteY22" fmla="*/ 1054779 h 1533914"/>
              <a:gd name="connsiteX23" fmla="*/ 1317343 w 8393514"/>
              <a:gd name="connsiteY23" fmla="*/ 1127912 h 1533914"/>
              <a:gd name="connsiteX24" fmla="*/ 1009685 w 8393514"/>
              <a:gd name="connsiteY24" fmla="*/ 1116482 h 1533914"/>
              <a:gd name="connsiteX25" fmla="*/ 90523 w 8393514"/>
              <a:gd name="connsiteY25" fmla="*/ 756437 h 1533914"/>
              <a:gd name="connsiteX26" fmla="*/ 22895 w 8393514"/>
              <a:gd name="connsiteY26" fmla="*/ 295427 h 1533914"/>
              <a:gd name="connsiteX27" fmla="*/ 33026 w 8393514"/>
              <a:gd name="connsiteY27" fmla="*/ 271527 h 1533914"/>
              <a:gd name="connsiteX28" fmla="*/ 94142 w 8393514"/>
              <a:gd name="connsiteY28" fmla="*/ 271527 h 1533914"/>
              <a:gd name="connsiteX29" fmla="*/ 76235 w 8393514"/>
              <a:gd name="connsiteY29" fmla="*/ 313525 h 1533914"/>
              <a:gd name="connsiteX30" fmla="*/ 140053 w 8393514"/>
              <a:gd name="connsiteY30" fmla="*/ 729767 h 1533914"/>
              <a:gd name="connsiteX31" fmla="*/ 2361283 w 8393514"/>
              <a:gd name="connsiteY31" fmla="*/ 944080 h 1533914"/>
              <a:gd name="connsiteX32" fmla="*/ 2361890 w 8393514"/>
              <a:gd name="connsiteY32" fmla="*/ 946425 h 1533914"/>
              <a:gd name="connsiteX33" fmla="*/ 2418393 w 8393514"/>
              <a:gd name="connsiteY33" fmla="*/ 930783 h 1533914"/>
              <a:gd name="connsiteX34" fmla="*/ 3300486 w 8393514"/>
              <a:gd name="connsiteY34" fmla="*/ 722628 h 1533914"/>
              <a:gd name="connsiteX35" fmla="*/ 4213357 w 8393514"/>
              <a:gd name="connsiteY35" fmla="*/ 726783 h 1533914"/>
              <a:gd name="connsiteX36" fmla="*/ 4462699 w 8393514"/>
              <a:gd name="connsiteY36" fmla="*/ 1168673 h 1533914"/>
              <a:gd name="connsiteX37" fmla="*/ 4648321 w 8393514"/>
              <a:gd name="connsiteY37" fmla="*/ 1470654 h 1533914"/>
              <a:gd name="connsiteX38" fmla="*/ 5382034 w 8393514"/>
              <a:gd name="connsiteY38" fmla="*/ 924872 h 1533914"/>
              <a:gd name="connsiteX39" fmla="*/ 5554727 w 8393514"/>
              <a:gd name="connsiteY39" fmla="*/ 742482 h 1533914"/>
              <a:gd name="connsiteX40" fmla="*/ 5681246 w 8393514"/>
              <a:gd name="connsiteY40" fmla="*/ 613194 h 1533914"/>
              <a:gd name="connsiteX41" fmla="*/ 6613510 w 8393514"/>
              <a:gd name="connsiteY41" fmla="*/ 13848 h 1533914"/>
              <a:gd name="connsiteX0" fmla="*/ 6613510 w 8393514"/>
              <a:gd name="connsiteY0" fmla="*/ 12957 h 1533023"/>
              <a:gd name="connsiteX1" fmla="*/ 6625977 w 8393514"/>
              <a:gd name="connsiteY1" fmla="*/ 12957 h 1533023"/>
              <a:gd name="connsiteX2" fmla="*/ 6944892 w 8393514"/>
              <a:gd name="connsiteY2" fmla="*/ 187853 h 1533023"/>
              <a:gd name="connsiteX3" fmla="*/ 7062175 w 8393514"/>
              <a:gd name="connsiteY3" fmla="*/ 588251 h 1533023"/>
              <a:gd name="connsiteX4" fmla="*/ 7221629 w 8393514"/>
              <a:gd name="connsiteY4" fmla="*/ 912437 h 1533023"/>
              <a:gd name="connsiteX5" fmla="*/ 8348876 w 8393514"/>
              <a:gd name="connsiteY5" fmla="*/ 678779 h 1533023"/>
              <a:gd name="connsiteX6" fmla="*/ 8393514 w 8393514"/>
              <a:gd name="connsiteY6" fmla="*/ 727369 h 1533023"/>
              <a:gd name="connsiteX7" fmla="*/ 7211471 w 8393514"/>
              <a:gd name="connsiteY7" fmla="*/ 972002 h 1533023"/>
              <a:gd name="connsiteX8" fmla="*/ 7023079 w 8393514"/>
              <a:gd name="connsiteY8" fmla="*/ 612764 h 1533023"/>
              <a:gd name="connsiteX9" fmla="*/ 6625054 w 8393514"/>
              <a:gd name="connsiteY9" fmla="*/ 73446 h 1533023"/>
              <a:gd name="connsiteX10" fmla="*/ 6613972 w 8393514"/>
              <a:gd name="connsiteY10" fmla="*/ 73446 h 1533023"/>
              <a:gd name="connsiteX11" fmla="*/ 5725111 w 8393514"/>
              <a:gd name="connsiteY11" fmla="*/ 653860 h 1533023"/>
              <a:gd name="connsiteX12" fmla="*/ 5596746 w 8393514"/>
              <a:gd name="connsiteY12" fmla="*/ 785457 h 1533023"/>
              <a:gd name="connsiteX13" fmla="*/ 5426824 w 8393514"/>
              <a:gd name="connsiteY13" fmla="*/ 964614 h 1533023"/>
              <a:gd name="connsiteX14" fmla="*/ 5037572 w 8393514"/>
              <a:gd name="connsiteY14" fmla="*/ 1355251 h 1533023"/>
              <a:gd name="connsiteX15" fmla="*/ 4680181 w 8393514"/>
              <a:gd name="connsiteY15" fmla="*/ 1533023 h 1533023"/>
              <a:gd name="connsiteX16" fmla="*/ 4637239 w 8393514"/>
              <a:gd name="connsiteY16" fmla="*/ 1528867 h 1533023"/>
              <a:gd name="connsiteX17" fmla="*/ 4405443 w 8393514"/>
              <a:gd name="connsiteY17" fmla="*/ 1185329 h 1533023"/>
              <a:gd name="connsiteX18" fmla="*/ 4179650 w 8393514"/>
              <a:gd name="connsiteY18" fmla="*/ 775760 h 1533023"/>
              <a:gd name="connsiteX19" fmla="*/ 3311567 w 8393514"/>
              <a:gd name="connsiteY19" fmla="*/ 780840 h 1533023"/>
              <a:gd name="connsiteX20" fmla="*/ 2360834 w 8393514"/>
              <a:gd name="connsiteY20" fmla="*/ 1008018 h 1533023"/>
              <a:gd name="connsiteX21" fmla="*/ 2342497 w 8393514"/>
              <a:gd name="connsiteY21" fmla="*/ 1005790 h 1533023"/>
              <a:gd name="connsiteX22" fmla="*/ 2126238 w 8393514"/>
              <a:gd name="connsiteY22" fmla="*/ 1053888 h 1533023"/>
              <a:gd name="connsiteX23" fmla="*/ 1317343 w 8393514"/>
              <a:gd name="connsiteY23" fmla="*/ 1127021 h 1533023"/>
              <a:gd name="connsiteX24" fmla="*/ 1009685 w 8393514"/>
              <a:gd name="connsiteY24" fmla="*/ 1115591 h 1533023"/>
              <a:gd name="connsiteX25" fmla="*/ 90523 w 8393514"/>
              <a:gd name="connsiteY25" fmla="*/ 755546 h 1533023"/>
              <a:gd name="connsiteX26" fmla="*/ 22895 w 8393514"/>
              <a:gd name="connsiteY26" fmla="*/ 294536 h 1533023"/>
              <a:gd name="connsiteX27" fmla="*/ 33026 w 8393514"/>
              <a:gd name="connsiteY27" fmla="*/ 270636 h 1533023"/>
              <a:gd name="connsiteX28" fmla="*/ 94142 w 8393514"/>
              <a:gd name="connsiteY28" fmla="*/ 270636 h 1533023"/>
              <a:gd name="connsiteX29" fmla="*/ 76235 w 8393514"/>
              <a:gd name="connsiteY29" fmla="*/ 312634 h 1533023"/>
              <a:gd name="connsiteX30" fmla="*/ 140053 w 8393514"/>
              <a:gd name="connsiteY30" fmla="*/ 728876 h 1533023"/>
              <a:gd name="connsiteX31" fmla="*/ 2361283 w 8393514"/>
              <a:gd name="connsiteY31" fmla="*/ 943189 h 1533023"/>
              <a:gd name="connsiteX32" fmla="*/ 2361890 w 8393514"/>
              <a:gd name="connsiteY32" fmla="*/ 945534 h 1533023"/>
              <a:gd name="connsiteX33" fmla="*/ 2418393 w 8393514"/>
              <a:gd name="connsiteY33" fmla="*/ 929892 h 1533023"/>
              <a:gd name="connsiteX34" fmla="*/ 3300486 w 8393514"/>
              <a:gd name="connsiteY34" fmla="*/ 721737 h 1533023"/>
              <a:gd name="connsiteX35" fmla="*/ 4213357 w 8393514"/>
              <a:gd name="connsiteY35" fmla="*/ 725892 h 1533023"/>
              <a:gd name="connsiteX36" fmla="*/ 4462699 w 8393514"/>
              <a:gd name="connsiteY36" fmla="*/ 1167782 h 1533023"/>
              <a:gd name="connsiteX37" fmla="*/ 4648321 w 8393514"/>
              <a:gd name="connsiteY37" fmla="*/ 1469763 h 1533023"/>
              <a:gd name="connsiteX38" fmla="*/ 5382034 w 8393514"/>
              <a:gd name="connsiteY38" fmla="*/ 923981 h 1533023"/>
              <a:gd name="connsiteX39" fmla="*/ 5554727 w 8393514"/>
              <a:gd name="connsiteY39" fmla="*/ 741591 h 1533023"/>
              <a:gd name="connsiteX40" fmla="*/ 5681246 w 8393514"/>
              <a:gd name="connsiteY40" fmla="*/ 612303 h 1533023"/>
              <a:gd name="connsiteX41" fmla="*/ 6613510 w 8393514"/>
              <a:gd name="connsiteY41" fmla="*/ 12957 h 1533023"/>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533 h 1520599"/>
              <a:gd name="connsiteX1" fmla="*/ 6625977 w 8393514"/>
              <a:gd name="connsiteY1" fmla="*/ 533 h 1520599"/>
              <a:gd name="connsiteX2" fmla="*/ 6944892 w 8393514"/>
              <a:gd name="connsiteY2" fmla="*/ 175429 h 1520599"/>
              <a:gd name="connsiteX3" fmla="*/ 7062175 w 8393514"/>
              <a:gd name="connsiteY3" fmla="*/ 575827 h 1520599"/>
              <a:gd name="connsiteX4" fmla="*/ 7221629 w 8393514"/>
              <a:gd name="connsiteY4" fmla="*/ 900013 h 1520599"/>
              <a:gd name="connsiteX5" fmla="*/ 8348876 w 8393514"/>
              <a:gd name="connsiteY5" fmla="*/ 666355 h 1520599"/>
              <a:gd name="connsiteX6" fmla="*/ 8393514 w 8393514"/>
              <a:gd name="connsiteY6" fmla="*/ 714945 h 1520599"/>
              <a:gd name="connsiteX7" fmla="*/ 7211471 w 8393514"/>
              <a:gd name="connsiteY7" fmla="*/ 959578 h 1520599"/>
              <a:gd name="connsiteX8" fmla="*/ 7023079 w 8393514"/>
              <a:gd name="connsiteY8" fmla="*/ 600340 h 1520599"/>
              <a:gd name="connsiteX9" fmla="*/ 6625054 w 8393514"/>
              <a:gd name="connsiteY9" fmla="*/ 61022 h 1520599"/>
              <a:gd name="connsiteX10" fmla="*/ 6613972 w 8393514"/>
              <a:gd name="connsiteY10" fmla="*/ 61022 h 1520599"/>
              <a:gd name="connsiteX11" fmla="*/ 5725111 w 8393514"/>
              <a:gd name="connsiteY11" fmla="*/ 641436 h 1520599"/>
              <a:gd name="connsiteX12" fmla="*/ 5596746 w 8393514"/>
              <a:gd name="connsiteY12" fmla="*/ 773033 h 1520599"/>
              <a:gd name="connsiteX13" fmla="*/ 5426824 w 8393514"/>
              <a:gd name="connsiteY13" fmla="*/ 952190 h 1520599"/>
              <a:gd name="connsiteX14" fmla="*/ 5037572 w 8393514"/>
              <a:gd name="connsiteY14" fmla="*/ 1342827 h 1520599"/>
              <a:gd name="connsiteX15" fmla="*/ 4680181 w 8393514"/>
              <a:gd name="connsiteY15" fmla="*/ 1520599 h 1520599"/>
              <a:gd name="connsiteX16" fmla="*/ 4637239 w 8393514"/>
              <a:gd name="connsiteY16" fmla="*/ 1516443 h 1520599"/>
              <a:gd name="connsiteX17" fmla="*/ 4405443 w 8393514"/>
              <a:gd name="connsiteY17" fmla="*/ 1172905 h 1520599"/>
              <a:gd name="connsiteX18" fmla="*/ 4179650 w 8393514"/>
              <a:gd name="connsiteY18" fmla="*/ 763336 h 1520599"/>
              <a:gd name="connsiteX19" fmla="*/ 3311567 w 8393514"/>
              <a:gd name="connsiteY19" fmla="*/ 768416 h 1520599"/>
              <a:gd name="connsiteX20" fmla="*/ 2360834 w 8393514"/>
              <a:gd name="connsiteY20" fmla="*/ 995594 h 1520599"/>
              <a:gd name="connsiteX21" fmla="*/ 2342497 w 8393514"/>
              <a:gd name="connsiteY21" fmla="*/ 993366 h 1520599"/>
              <a:gd name="connsiteX22" fmla="*/ 2126238 w 8393514"/>
              <a:gd name="connsiteY22" fmla="*/ 1041464 h 1520599"/>
              <a:gd name="connsiteX23" fmla="*/ 1317343 w 8393514"/>
              <a:gd name="connsiteY23" fmla="*/ 1114597 h 1520599"/>
              <a:gd name="connsiteX24" fmla="*/ 1009685 w 8393514"/>
              <a:gd name="connsiteY24" fmla="*/ 1103167 h 1520599"/>
              <a:gd name="connsiteX25" fmla="*/ 90523 w 8393514"/>
              <a:gd name="connsiteY25" fmla="*/ 743122 h 1520599"/>
              <a:gd name="connsiteX26" fmla="*/ 22895 w 8393514"/>
              <a:gd name="connsiteY26" fmla="*/ 282112 h 1520599"/>
              <a:gd name="connsiteX27" fmla="*/ 33026 w 8393514"/>
              <a:gd name="connsiteY27" fmla="*/ 258212 h 1520599"/>
              <a:gd name="connsiteX28" fmla="*/ 94142 w 8393514"/>
              <a:gd name="connsiteY28" fmla="*/ 258212 h 1520599"/>
              <a:gd name="connsiteX29" fmla="*/ 76235 w 8393514"/>
              <a:gd name="connsiteY29" fmla="*/ 300210 h 1520599"/>
              <a:gd name="connsiteX30" fmla="*/ 140053 w 8393514"/>
              <a:gd name="connsiteY30" fmla="*/ 716452 h 1520599"/>
              <a:gd name="connsiteX31" fmla="*/ 2361283 w 8393514"/>
              <a:gd name="connsiteY31" fmla="*/ 930765 h 1520599"/>
              <a:gd name="connsiteX32" fmla="*/ 2361890 w 8393514"/>
              <a:gd name="connsiteY32" fmla="*/ 933110 h 1520599"/>
              <a:gd name="connsiteX33" fmla="*/ 2418393 w 8393514"/>
              <a:gd name="connsiteY33" fmla="*/ 917468 h 1520599"/>
              <a:gd name="connsiteX34" fmla="*/ 3300486 w 8393514"/>
              <a:gd name="connsiteY34" fmla="*/ 709313 h 1520599"/>
              <a:gd name="connsiteX35" fmla="*/ 4213357 w 8393514"/>
              <a:gd name="connsiteY35" fmla="*/ 713468 h 1520599"/>
              <a:gd name="connsiteX36" fmla="*/ 4462699 w 8393514"/>
              <a:gd name="connsiteY36" fmla="*/ 1155358 h 1520599"/>
              <a:gd name="connsiteX37" fmla="*/ 4648321 w 8393514"/>
              <a:gd name="connsiteY37" fmla="*/ 1457339 h 1520599"/>
              <a:gd name="connsiteX38" fmla="*/ 5382034 w 8393514"/>
              <a:gd name="connsiteY38" fmla="*/ 911557 h 1520599"/>
              <a:gd name="connsiteX39" fmla="*/ 5554727 w 8393514"/>
              <a:gd name="connsiteY39" fmla="*/ 729167 h 1520599"/>
              <a:gd name="connsiteX40" fmla="*/ 5681246 w 8393514"/>
              <a:gd name="connsiteY40" fmla="*/ 599879 h 1520599"/>
              <a:gd name="connsiteX41" fmla="*/ 6613510 w 8393514"/>
              <a:gd name="connsiteY41" fmla="*/ 533 h 1520599"/>
              <a:gd name="connsiteX0" fmla="*/ 6613510 w 8393514"/>
              <a:gd name="connsiteY0" fmla="*/ 11170 h 1531236"/>
              <a:gd name="connsiteX1" fmla="*/ 6625977 w 8393514"/>
              <a:gd name="connsiteY1" fmla="*/ 11170 h 1531236"/>
              <a:gd name="connsiteX2" fmla="*/ 6925347 w 8393514"/>
              <a:gd name="connsiteY2" fmla="*/ 161971 h 1531236"/>
              <a:gd name="connsiteX3" fmla="*/ 7062175 w 8393514"/>
              <a:gd name="connsiteY3" fmla="*/ 586464 h 1531236"/>
              <a:gd name="connsiteX4" fmla="*/ 7221629 w 8393514"/>
              <a:gd name="connsiteY4" fmla="*/ 910650 h 1531236"/>
              <a:gd name="connsiteX5" fmla="*/ 8348876 w 8393514"/>
              <a:gd name="connsiteY5" fmla="*/ 676992 h 1531236"/>
              <a:gd name="connsiteX6" fmla="*/ 8393514 w 8393514"/>
              <a:gd name="connsiteY6" fmla="*/ 725582 h 1531236"/>
              <a:gd name="connsiteX7" fmla="*/ 7211471 w 8393514"/>
              <a:gd name="connsiteY7" fmla="*/ 970215 h 1531236"/>
              <a:gd name="connsiteX8" fmla="*/ 7023079 w 8393514"/>
              <a:gd name="connsiteY8" fmla="*/ 610977 h 1531236"/>
              <a:gd name="connsiteX9" fmla="*/ 6625054 w 8393514"/>
              <a:gd name="connsiteY9" fmla="*/ 71659 h 1531236"/>
              <a:gd name="connsiteX10" fmla="*/ 6613972 w 8393514"/>
              <a:gd name="connsiteY10" fmla="*/ 71659 h 1531236"/>
              <a:gd name="connsiteX11" fmla="*/ 5725111 w 8393514"/>
              <a:gd name="connsiteY11" fmla="*/ 652073 h 1531236"/>
              <a:gd name="connsiteX12" fmla="*/ 5596746 w 8393514"/>
              <a:gd name="connsiteY12" fmla="*/ 783670 h 1531236"/>
              <a:gd name="connsiteX13" fmla="*/ 5426824 w 8393514"/>
              <a:gd name="connsiteY13" fmla="*/ 962827 h 1531236"/>
              <a:gd name="connsiteX14" fmla="*/ 5037572 w 8393514"/>
              <a:gd name="connsiteY14" fmla="*/ 1353464 h 1531236"/>
              <a:gd name="connsiteX15" fmla="*/ 4680181 w 8393514"/>
              <a:gd name="connsiteY15" fmla="*/ 1531236 h 1531236"/>
              <a:gd name="connsiteX16" fmla="*/ 4637239 w 8393514"/>
              <a:gd name="connsiteY16" fmla="*/ 1527080 h 1531236"/>
              <a:gd name="connsiteX17" fmla="*/ 4405443 w 8393514"/>
              <a:gd name="connsiteY17" fmla="*/ 1183542 h 1531236"/>
              <a:gd name="connsiteX18" fmla="*/ 4179650 w 8393514"/>
              <a:gd name="connsiteY18" fmla="*/ 773973 h 1531236"/>
              <a:gd name="connsiteX19" fmla="*/ 3311567 w 8393514"/>
              <a:gd name="connsiteY19" fmla="*/ 779053 h 1531236"/>
              <a:gd name="connsiteX20" fmla="*/ 2360834 w 8393514"/>
              <a:gd name="connsiteY20" fmla="*/ 1006231 h 1531236"/>
              <a:gd name="connsiteX21" fmla="*/ 2342497 w 8393514"/>
              <a:gd name="connsiteY21" fmla="*/ 1004003 h 1531236"/>
              <a:gd name="connsiteX22" fmla="*/ 2126238 w 8393514"/>
              <a:gd name="connsiteY22" fmla="*/ 1052101 h 1531236"/>
              <a:gd name="connsiteX23" fmla="*/ 1317343 w 8393514"/>
              <a:gd name="connsiteY23" fmla="*/ 1125234 h 1531236"/>
              <a:gd name="connsiteX24" fmla="*/ 1009685 w 8393514"/>
              <a:gd name="connsiteY24" fmla="*/ 1113804 h 1531236"/>
              <a:gd name="connsiteX25" fmla="*/ 90523 w 8393514"/>
              <a:gd name="connsiteY25" fmla="*/ 753759 h 1531236"/>
              <a:gd name="connsiteX26" fmla="*/ 22895 w 8393514"/>
              <a:gd name="connsiteY26" fmla="*/ 292749 h 1531236"/>
              <a:gd name="connsiteX27" fmla="*/ 33026 w 8393514"/>
              <a:gd name="connsiteY27" fmla="*/ 268849 h 1531236"/>
              <a:gd name="connsiteX28" fmla="*/ 94142 w 8393514"/>
              <a:gd name="connsiteY28" fmla="*/ 268849 h 1531236"/>
              <a:gd name="connsiteX29" fmla="*/ 76235 w 8393514"/>
              <a:gd name="connsiteY29" fmla="*/ 310847 h 1531236"/>
              <a:gd name="connsiteX30" fmla="*/ 140053 w 8393514"/>
              <a:gd name="connsiteY30" fmla="*/ 727089 h 1531236"/>
              <a:gd name="connsiteX31" fmla="*/ 2361283 w 8393514"/>
              <a:gd name="connsiteY31" fmla="*/ 941402 h 1531236"/>
              <a:gd name="connsiteX32" fmla="*/ 2361890 w 8393514"/>
              <a:gd name="connsiteY32" fmla="*/ 943747 h 1531236"/>
              <a:gd name="connsiteX33" fmla="*/ 2418393 w 8393514"/>
              <a:gd name="connsiteY33" fmla="*/ 928105 h 1531236"/>
              <a:gd name="connsiteX34" fmla="*/ 3300486 w 8393514"/>
              <a:gd name="connsiteY34" fmla="*/ 719950 h 1531236"/>
              <a:gd name="connsiteX35" fmla="*/ 4213357 w 8393514"/>
              <a:gd name="connsiteY35" fmla="*/ 724105 h 1531236"/>
              <a:gd name="connsiteX36" fmla="*/ 4462699 w 8393514"/>
              <a:gd name="connsiteY36" fmla="*/ 1165995 h 1531236"/>
              <a:gd name="connsiteX37" fmla="*/ 4648321 w 8393514"/>
              <a:gd name="connsiteY37" fmla="*/ 1467976 h 1531236"/>
              <a:gd name="connsiteX38" fmla="*/ 5382034 w 8393514"/>
              <a:gd name="connsiteY38" fmla="*/ 922194 h 1531236"/>
              <a:gd name="connsiteX39" fmla="*/ 5554727 w 8393514"/>
              <a:gd name="connsiteY39" fmla="*/ 739804 h 1531236"/>
              <a:gd name="connsiteX40" fmla="*/ 5681246 w 8393514"/>
              <a:gd name="connsiteY40" fmla="*/ 610516 h 1531236"/>
              <a:gd name="connsiteX41" fmla="*/ 6613510 w 8393514"/>
              <a:gd name="connsiteY41" fmla="*/ 11170 h 1531236"/>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8124 h 1528190"/>
              <a:gd name="connsiteX1" fmla="*/ 6625977 w 8393514"/>
              <a:gd name="connsiteY1" fmla="*/ 8124 h 1528190"/>
              <a:gd name="connsiteX2" fmla="*/ 7062175 w 8393514"/>
              <a:gd name="connsiteY2" fmla="*/ 583418 h 1528190"/>
              <a:gd name="connsiteX3" fmla="*/ 7221629 w 8393514"/>
              <a:gd name="connsiteY3" fmla="*/ 907604 h 1528190"/>
              <a:gd name="connsiteX4" fmla="*/ 8348876 w 8393514"/>
              <a:gd name="connsiteY4" fmla="*/ 673946 h 1528190"/>
              <a:gd name="connsiteX5" fmla="*/ 8393514 w 8393514"/>
              <a:gd name="connsiteY5" fmla="*/ 722536 h 1528190"/>
              <a:gd name="connsiteX6" fmla="*/ 7211471 w 8393514"/>
              <a:gd name="connsiteY6" fmla="*/ 967169 h 1528190"/>
              <a:gd name="connsiteX7" fmla="*/ 7023079 w 8393514"/>
              <a:gd name="connsiteY7" fmla="*/ 607931 h 1528190"/>
              <a:gd name="connsiteX8" fmla="*/ 6625054 w 8393514"/>
              <a:gd name="connsiteY8" fmla="*/ 68613 h 1528190"/>
              <a:gd name="connsiteX9" fmla="*/ 6613972 w 8393514"/>
              <a:gd name="connsiteY9" fmla="*/ 68613 h 1528190"/>
              <a:gd name="connsiteX10" fmla="*/ 5725111 w 8393514"/>
              <a:gd name="connsiteY10" fmla="*/ 649027 h 1528190"/>
              <a:gd name="connsiteX11" fmla="*/ 5596746 w 8393514"/>
              <a:gd name="connsiteY11" fmla="*/ 780624 h 1528190"/>
              <a:gd name="connsiteX12" fmla="*/ 5426824 w 8393514"/>
              <a:gd name="connsiteY12" fmla="*/ 959781 h 1528190"/>
              <a:gd name="connsiteX13" fmla="*/ 5037572 w 8393514"/>
              <a:gd name="connsiteY13" fmla="*/ 1350418 h 1528190"/>
              <a:gd name="connsiteX14" fmla="*/ 4680181 w 8393514"/>
              <a:gd name="connsiteY14" fmla="*/ 1528190 h 1528190"/>
              <a:gd name="connsiteX15" fmla="*/ 4637239 w 8393514"/>
              <a:gd name="connsiteY15" fmla="*/ 1524034 h 1528190"/>
              <a:gd name="connsiteX16" fmla="*/ 4405443 w 8393514"/>
              <a:gd name="connsiteY16" fmla="*/ 1180496 h 1528190"/>
              <a:gd name="connsiteX17" fmla="*/ 4179650 w 8393514"/>
              <a:gd name="connsiteY17" fmla="*/ 770927 h 1528190"/>
              <a:gd name="connsiteX18" fmla="*/ 3311567 w 8393514"/>
              <a:gd name="connsiteY18" fmla="*/ 776007 h 1528190"/>
              <a:gd name="connsiteX19" fmla="*/ 2360834 w 8393514"/>
              <a:gd name="connsiteY19" fmla="*/ 1003185 h 1528190"/>
              <a:gd name="connsiteX20" fmla="*/ 2342497 w 8393514"/>
              <a:gd name="connsiteY20" fmla="*/ 1000957 h 1528190"/>
              <a:gd name="connsiteX21" fmla="*/ 2126238 w 8393514"/>
              <a:gd name="connsiteY21" fmla="*/ 1049055 h 1528190"/>
              <a:gd name="connsiteX22" fmla="*/ 1317343 w 8393514"/>
              <a:gd name="connsiteY22" fmla="*/ 1122188 h 1528190"/>
              <a:gd name="connsiteX23" fmla="*/ 1009685 w 8393514"/>
              <a:gd name="connsiteY23" fmla="*/ 1110758 h 1528190"/>
              <a:gd name="connsiteX24" fmla="*/ 90523 w 8393514"/>
              <a:gd name="connsiteY24" fmla="*/ 750713 h 1528190"/>
              <a:gd name="connsiteX25" fmla="*/ 22895 w 8393514"/>
              <a:gd name="connsiteY25" fmla="*/ 289703 h 1528190"/>
              <a:gd name="connsiteX26" fmla="*/ 33026 w 8393514"/>
              <a:gd name="connsiteY26" fmla="*/ 265803 h 1528190"/>
              <a:gd name="connsiteX27" fmla="*/ 94142 w 8393514"/>
              <a:gd name="connsiteY27" fmla="*/ 265803 h 1528190"/>
              <a:gd name="connsiteX28" fmla="*/ 76235 w 8393514"/>
              <a:gd name="connsiteY28" fmla="*/ 307801 h 1528190"/>
              <a:gd name="connsiteX29" fmla="*/ 140053 w 8393514"/>
              <a:gd name="connsiteY29" fmla="*/ 724043 h 1528190"/>
              <a:gd name="connsiteX30" fmla="*/ 2361283 w 8393514"/>
              <a:gd name="connsiteY30" fmla="*/ 938356 h 1528190"/>
              <a:gd name="connsiteX31" fmla="*/ 2361890 w 8393514"/>
              <a:gd name="connsiteY31" fmla="*/ 940701 h 1528190"/>
              <a:gd name="connsiteX32" fmla="*/ 2418393 w 8393514"/>
              <a:gd name="connsiteY32" fmla="*/ 925059 h 1528190"/>
              <a:gd name="connsiteX33" fmla="*/ 3300486 w 8393514"/>
              <a:gd name="connsiteY33" fmla="*/ 716904 h 1528190"/>
              <a:gd name="connsiteX34" fmla="*/ 4213357 w 8393514"/>
              <a:gd name="connsiteY34" fmla="*/ 721059 h 1528190"/>
              <a:gd name="connsiteX35" fmla="*/ 4462699 w 8393514"/>
              <a:gd name="connsiteY35" fmla="*/ 1162949 h 1528190"/>
              <a:gd name="connsiteX36" fmla="*/ 4648321 w 8393514"/>
              <a:gd name="connsiteY36" fmla="*/ 1464930 h 1528190"/>
              <a:gd name="connsiteX37" fmla="*/ 5382034 w 8393514"/>
              <a:gd name="connsiteY37" fmla="*/ 919148 h 1528190"/>
              <a:gd name="connsiteX38" fmla="*/ 5554727 w 8393514"/>
              <a:gd name="connsiteY38" fmla="*/ 736758 h 1528190"/>
              <a:gd name="connsiteX39" fmla="*/ 5681246 w 8393514"/>
              <a:gd name="connsiteY39" fmla="*/ 607470 h 1528190"/>
              <a:gd name="connsiteX40" fmla="*/ 6613510 w 8393514"/>
              <a:gd name="connsiteY40" fmla="*/ 8124 h 1528190"/>
              <a:gd name="connsiteX0" fmla="*/ 6613510 w 8393514"/>
              <a:gd name="connsiteY0" fmla="*/ 1470 h 1521536"/>
              <a:gd name="connsiteX1" fmla="*/ 6625977 w 8393514"/>
              <a:gd name="connsiteY1" fmla="*/ 1470 h 1521536"/>
              <a:gd name="connsiteX2" fmla="*/ 7062175 w 8393514"/>
              <a:gd name="connsiteY2" fmla="*/ 576764 h 1521536"/>
              <a:gd name="connsiteX3" fmla="*/ 7221629 w 8393514"/>
              <a:gd name="connsiteY3" fmla="*/ 900950 h 1521536"/>
              <a:gd name="connsiteX4" fmla="*/ 8348876 w 8393514"/>
              <a:gd name="connsiteY4" fmla="*/ 667292 h 1521536"/>
              <a:gd name="connsiteX5" fmla="*/ 8393514 w 8393514"/>
              <a:gd name="connsiteY5" fmla="*/ 715882 h 1521536"/>
              <a:gd name="connsiteX6" fmla="*/ 7211471 w 8393514"/>
              <a:gd name="connsiteY6" fmla="*/ 960515 h 1521536"/>
              <a:gd name="connsiteX7" fmla="*/ 7023079 w 8393514"/>
              <a:gd name="connsiteY7" fmla="*/ 601277 h 1521536"/>
              <a:gd name="connsiteX8" fmla="*/ 6625054 w 8393514"/>
              <a:gd name="connsiteY8" fmla="*/ 61959 h 1521536"/>
              <a:gd name="connsiteX9" fmla="*/ 6613972 w 8393514"/>
              <a:gd name="connsiteY9" fmla="*/ 61959 h 1521536"/>
              <a:gd name="connsiteX10" fmla="*/ 5725111 w 8393514"/>
              <a:gd name="connsiteY10" fmla="*/ 642373 h 1521536"/>
              <a:gd name="connsiteX11" fmla="*/ 5596746 w 8393514"/>
              <a:gd name="connsiteY11" fmla="*/ 773970 h 1521536"/>
              <a:gd name="connsiteX12" fmla="*/ 5426824 w 8393514"/>
              <a:gd name="connsiteY12" fmla="*/ 953127 h 1521536"/>
              <a:gd name="connsiteX13" fmla="*/ 5037572 w 8393514"/>
              <a:gd name="connsiteY13" fmla="*/ 1343764 h 1521536"/>
              <a:gd name="connsiteX14" fmla="*/ 4680181 w 8393514"/>
              <a:gd name="connsiteY14" fmla="*/ 1521536 h 1521536"/>
              <a:gd name="connsiteX15" fmla="*/ 4637239 w 8393514"/>
              <a:gd name="connsiteY15" fmla="*/ 1517380 h 1521536"/>
              <a:gd name="connsiteX16" fmla="*/ 4405443 w 8393514"/>
              <a:gd name="connsiteY16" fmla="*/ 1173842 h 1521536"/>
              <a:gd name="connsiteX17" fmla="*/ 4179650 w 8393514"/>
              <a:gd name="connsiteY17" fmla="*/ 764273 h 1521536"/>
              <a:gd name="connsiteX18" fmla="*/ 3311567 w 8393514"/>
              <a:gd name="connsiteY18" fmla="*/ 769353 h 1521536"/>
              <a:gd name="connsiteX19" fmla="*/ 2360834 w 8393514"/>
              <a:gd name="connsiteY19" fmla="*/ 996531 h 1521536"/>
              <a:gd name="connsiteX20" fmla="*/ 2342497 w 8393514"/>
              <a:gd name="connsiteY20" fmla="*/ 994303 h 1521536"/>
              <a:gd name="connsiteX21" fmla="*/ 2126238 w 8393514"/>
              <a:gd name="connsiteY21" fmla="*/ 1042401 h 1521536"/>
              <a:gd name="connsiteX22" fmla="*/ 1317343 w 8393514"/>
              <a:gd name="connsiteY22" fmla="*/ 1115534 h 1521536"/>
              <a:gd name="connsiteX23" fmla="*/ 1009685 w 8393514"/>
              <a:gd name="connsiteY23" fmla="*/ 1104104 h 1521536"/>
              <a:gd name="connsiteX24" fmla="*/ 90523 w 8393514"/>
              <a:gd name="connsiteY24" fmla="*/ 744059 h 1521536"/>
              <a:gd name="connsiteX25" fmla="*/ 22895 w 8393514"/>
              <a:gd name="connsiteY25" fmla="*/ 283049 h 1521536"/>
              <a:gd name="connsiteX26" fmla="*/ 33026 w 8393514"/>
              <a:gd name="connsiteY26" fmla="*/ 259149 h 1521536"/>
              <a:gd name="connsiteX27" fmla="*/ 94142 w 8393514"/>
              <a:gd name="connsiteY27" fmla="*/ 259149 h 1521536"/>
              <a:gd name="connsiteX28" fmla="*/ 76235 w 8393514"/>
              <a:gd name="connsiteY28" fmla="*/ 301147 h 1521536"/>
              <a:gd name="connsiteX29" fmla="*/ 140053 w 8393514"/>
              <a:gd name="connsiteY29" fmla="*/ 717389 h 1521536"/>
              <a:gd name="connsiteX30" fmla="*/ 2361283 w 8393514"/>
              <a:gd name="connsiteY30" fmla="*/ 931702 h 1521536"/>
              <a:gd name="connsiteX31" fmla="*/ 2361890 w 8393514"/>
              <a:gd name="connsiteY31" fmla="*/ 934047 h 1521536"/>
              <a:gd name="connsiteX32" fmla="*/ 2418393 w 8393514"/>
              <a:gd name="connsiteY32" fmla="*/ 918405 h 1521536"/>
              <a:gd name="connsiteX33" fmla="*/ 3300486 w 8393514"/>
              <a:gd name="connsiteY33" fmla="*/ 710250 h 1521536"/>
              <a:gd name="connsiteX34" fmla="*/ 4213357 w 8393514"/>
              <a:gd name="connsiteY34" fmla="*/ 714405 h 1521536"/>
              <a:gd name="connsiteX35" fmla="*/ 4462699 w 8393514"/>
              <a:gd name="connsiteY35" fmla="*/ 1156295 h 1521536"/>
              <a:gd name="connsiteX36" fmla="*/ 4648321 w 8393514"/>
              <a:gd name="connsiteY36" fmla="*/ 1458276 h 1521536"/>
              <a:gd name="connsiteX37" fmla="*/ 5382034 w 8393514"/>
              <a:gd name="connsiteY37" fmla="*/ 912494 h 1521536"/>
              <a:gd name="connsiteX38" fmla="*/ 5554727 w 8393514"/>
              <a:gd name="connsiteY38" fmla="*/ 730104 h 1521536"/>
              <a:gd name="connsiteX39" fmla="*/ 5681246 w 8393514"/>
              <a:gd name="connsiteY39" fmla="*/ 600816 h 1521536"/>
              <a:gd name="connsiteX40" fmla="*/ 6613510 w 8393514"/>
              <a:gd name="connsiteY40" fmla="*/ 1470 h 1521536"/>
              <a:gd name="connsiteX0" fmla="*/ 6613510 w 8393514"/>
              <a:gd name="connsiteY0" fmla="*/ 30305 h 1550371"/>
              <a:gd name="connsiteX1" fmla="*/ 6625977 w 8393514"/>
              <a:gd name="connsiteY1" fmla="*/ 30305 h 1550371"/>
              <a:gd name="connsiteX2" fmla="*/ 7062175 w 8393514"/>
              <a:gd name="connsiteY2" fmla="*/ 605599 h 1550371"/>
              <a:gd name="connsiteX3" fmla="*/ 7221629 w 8393514"/>
              <a:gd name="connsiteY3" fmla="*/ 929785 h 1550371"/>
              <a:gd name="connsiteX4" fmla="*/ 8348876 w 8393514"/>
              <a:gd name="connsiteY4" fmla="*/ 696127 h 1550371"/>
              <a:gd name="connsiteX5" fmla="*/ 8393514 w 8393514"/>
              <a:gd name="connsiteY5" fmla="*/ 744717 h 1550371"/>
              <a:gd name="connsiteX6" fmla="*/ 7211471 w 8393514"/>
              <a:gd name="connsiteY6" fmla="*/ 989350 h 1550371"/>
              <a:gd name="connsiteX7" fmla="*/ 7023079 w 8393514"/>
              <a:gd name="connsiteY7" fmla="*/ 630112 h 1550371"/>
              <a:gd name="connsiteX8" fmla="*/ 6625054 w 8393514"/>
              <a:gd name="connsiteY8" fmla="*/ 90794 h 1550371"/>
              <a:gd name="connsiteX9" fmla="*/ 6613972 w 8393514"/>
              <a:gd name="connsiteY9" fmla="*/ 90794 h 1550371"/>
              <a:gd name="connsiteX10" fmla="*/ 5725111 w 8393514"/>
              <a:gd name="connsiteY10" fmla="*/ 671208 h 1550371"/>
              <a:gd name="connsiteX11" fmla="*/ 5596746 w 8393514"/>
              <a:gd name="connsiteY11" fmla="*/ 802805 h 1550371"/>
              <a:gd name="connsiteX12" fmla="*/ 5426824 w 8393514"/>
              <a:gd name="connsiteY12" fmla="*/ 981962 h 1550371"/>
              <a:gd name="connsiteX13" fmla="*/ 5037572 w 8393514"/>
              <a:gd name="connsiteY13" fmla="*/ 1372599 h 1550371"/>
              <a:gd name="connsiteX14" fmla="*/ 4680181 w 8393514"/>
              <a:gd name="connsiteY14" fmla="*/ 1550371 h 1550371"/>
              <a:gd name="connsiteX15" fmla="*/ 4637239 w 8393514"/>
              <a:gd name="connsiteY15" fmla="*/ 1546215 h 1550371"/>
              <a:gd name="connsiteX16" fmla="*/ 4405443 w 8393514"/>
              <a:gd name="connsiteY16" fmla="*/ 1202677 h 1550371"/>
              <a:gd name="connsiteX17" fmla="*/ 4179650 w 8393514"/>
              <a:gd name="connsiteY17" fmla="*/ 793108 h 1550371"/>
              <a:gd name="connsiteX18" fmla="*/ 3311567 w 8393514"/>
              <a:gd name="connsiteY18" fmla="*/ 798188 h 1550371"/>
              <a:gd name="connsiteX19" fmla="*/ 2360834 w 8393514"/>
              <a:gd name="connsiteY19" fmla="*/ 1025366 h 1550371"/>
              <a:gd name="connsiteX20" fmla="*/ 2342497 w 8393514"/>
              <a:gd name="connsiteY20" fmla="*/ 1023138 h 1550371"/>
              <a:gd name="connsiteX21" fmla="*/ 2126238 w 8393514"/>
              <a:gd name="connsiteY21" fmla="*/ 1071236 h 1550371"/>
              <a:gd name="connsiteX22" fmla="*/ 1317343 w 8393514"/>
              <a:gd name="connsiteY22" fmla="*/ 1144369 h 1550371"/>
              <a:gd name="connsiteX23" fmla="*/ 1009685 w 8393514"/>
              <a:gd name="connsiteY23" fmla="*/ 1132939 h 1550371"/>
              <a:gd name="connsiteX24" fmla="*/ 90523 w 8393514"/>
              <a:gd name="connsiteY24" fmla="*/ 772894 h 1550371"/>
              <a:gd name="connsiteX25" fmla="*/ 22895 w 8393514"/>
              <a:gd name="connsiteY25" fmla="*/ 311884 h 1550371"/>
              <a:gd name="connsiteX26" fmla="*/ 33026 w 8393514"/>
              <a:gd name="connsiteY26" fmla="*/ 287984 h 1550371"/>
              <a:gd name="connsiteX27" fmla="*/ 94142 w 8393514"/>
              <a:gd name="connsiteY27" fmla="*/ 287984 h 1550371"/>
              <a:gd name="connsiteX28" fmla="*/ 76235 w 8393514"/>
              <a:gd name="connsiteY28" fmla="*/ 329982 h 1550371"/>
              <a:gd name="connsiteX29" fmla="*/ 140053 w 8393514"/>
              <a:gd name="connsiteY29" fmla="*/ 746224 h 1550371"/>
              <a:gd name="connsiteX30" fmla="*/ 2361283 w 8393514"/>
              <a:gd name="connsiteY30" fmla="*/ 960537 h 1550371"/>
              <a:gd name="connsiteX31" fmla="*/ 2361890 w 8393514"/>
              <a:gd name="connsiteY31" fmla="*/ 962882 h 1550371"/>
              <a:gd name="connsiteX32" fmla="*/ 2418393 w 8393514"/>
              <a:gd name="connsiteY32" fmla="*/ 947240 h 1550371"/>
              <a:gd name="connsiteX33" fmla="*/ 3300486 w 8393514"/>
              <a:gd name="connsiteY33" fmla="*/ 739085 h 1550371"/>
              <a:gd name="connsiteX34" fmla="*/ 4213357 w 8393514"/>
              <a:gd name="connsiteY34" fmla="*/ 743240 h 1550371"/>
              <a:gd name="connsiteX35" fmla="*/ 4462699 w 8393514"/>
              <a:gd name="connsiteY35" fmla="*/ 1185130 h 1550371"/>
              <a:gd name="connsiteX36" fmla="*/ 4648321 w 8393514"/>
              <a:gd name="connsiteY36" fmla="*/ 1487111 h 1550371"/>
              <a:gd name="connsiteX37" fmla="*/ 5382034 w 8393514"/>
              <a:gd name="connsiteY37" fmla="*/ 941329 h 1550371"/>
              <a:gd name="connsiteX38" fmla="*/ 5554727 w 8393514"/>
              <a:gd name="connsiteY38" fmla="*/ 758939 h 1550371"/>
              <a:gd name="connsiteX39" fmla="*/ 5681246 w 8393514"/>
              <a:gd name="connsiteY39" fmla="*/ 629651 h 1550371"/>
              <a:gd name="connsiteX40" fmla="*/ 6613510 w 8393514"/>
              <a:gd name="connsiteY40" fmla="*/ 30305 h 1550371"/>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62699 w 8393514"/>
              <a:gd name="connsiteY35" fmla="*/ 1156118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140053 w 8393514"/>
              <a:gd name="connsiteY28" fmla="*/ 717212 h 1521359"/>
              <a:gd name="connsiteX29" fmla="*/ 2361283 w 8393514"/>
              <a:gd name="connsiteY29" fmla="*/ 931525 h 1521359"/>
              <a:gd name="connsiteX30" fmla="*/ 2361890 w 8393514"/>
              <a:gd name="connsiteY30" fmla="*/ 933870 h 1521359"/>
              <a:gd name="connsiteX31" fmla="*/ 2418393 w 8393514"/>
              <a:gd name="connsiteY31" fmla="*/ 918228 h 1521359"/>
              <a:gd name="connsiteX32" fmla="*/ 3300486 w 8393514"/>
              <a:gd name="connsiteY32" fmla="*/ 710073 h 1521359"/>
              <a:gd name="connsiteX33" fmla="*/ 4213357 w 8393514"/>
              <a:gd name="connsiteY33" fmla="*/ 714228 h 1521359"/>
              <a:gd name="connsiteX34" fmla="*/ 4437569 w 8393514"/>
              <a:gd name="connsiteY34" fmla="*/ 1132024 h 1521359"/>
              <a:gd name="connsiteX35" fmla="*/ 4631568 w 8393514"/>
              <a:gd name="connsiteY35" fmla="*/ 1452075 h 1521359"/>
              <a:gd name="connsiteX36" fmla="*/ 5382034 w 8393514"/>
              <a:gd name="connsiteY36" fmla="*/ 912317 h 1521359"/>
              <a:gd name="connsiteX37" fmla="*/ 5681246 w 8393514"/>
              <a:gd name="connsiteY37" fmla="*/ 600639 h 1521359"/>
              <a:gd name="connsiteX38" fmla="*/ 6613510 w 8393514"/>
              <a:gd name="connsiteY38" fmla="*/ 1293 h 1521359"/>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44920 w 8405408"/>
              <a:gd name="connsiteY26" fmla="*/ 56962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102881 w 8405408"/>
              <a:gd name="connsiteY26" fmla="*/ 9725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694989 w 8474993"/>
              <a:gd name="connsiteY0" fmla="*/ 214691 h 1734757"/>
              <a:gd name="connsiteX1" fmla="*/ 6707456 w 8474993"/>
              <a:gd name="connsiteY1" fmla="*/ 214691 h 1734757"/>
              <a:gd name="connsiteX2" fmla="*/ 7143654 w 8474993"/>
              <a:gd name="connsiteY2" fmla="*/ 789985 h 1734757"/>
              <a:gd name="connsiteX3" fmla="*/ 7303108 w 8474993"/>
              <a:gd name="connsiteY3" fmla="*/ 1114171 h 1734757"/>
              <a:gd name="connsiteX4" fmla="*/ 8430355 w 8474993"/>
              <a:gd name="connsiteY4" fmla="*/ 880513 h 1734757"/>
              <a:gd name="connsiteX5" fmla="*/ 8474993 w 8474993"/>
              <a:gd name="connsiteY5" fmla="*/ 929103 h 1734757"/>
              <a:gd name="connsiteX6" fmla="*/ 7292950 w 8474993"/>
              <a:gd name="connsiteY6" fmla="*/ 1173736 h 1734757"/>
              <a:gd name="connsiteX7" fmla="*/ 7104558 w 8474993"/>
              <a:gd name="connsiteY7" fmla="*/ 814498 h 1734757"/>
              <a:gd name="connsiteX8" fmla="*/ 6706533 w 8474993"/>
              <a:gd name="connsiteY8" fmla="*/ 275180 h 1734757"/>
              <a:gd name="connsiteX9" fmla="*/ 6695451 w 8474993"/>
              <a:gd name="connsiteY9" fmla="*/ 275180 h 1734757"/>
              <a:gd name="connsiteX10" fmla="*/ 5806590 w 8474993"/>
              <a:gd name="connsiteY10" fmla="*/ 855594 h 1734757"/>
              <a:gd name="connsiteX11" fmla="*/ 5678225 w 8474993"/>
              <a:gd name="connsiteY11" fmla="*/ 987191 h 1734757"/>
              <a:gd name="connsiteX12" fmla="*/ 5508303 w 8474993"/>
              <a:gd name="connsiteY12" fmla="*/ 1166348 h 1734757"/>
              <a:gd name="connsiteX13" fmla="*/ 5119051 w 8474993"/>
              <a:gd name="connsiteY13" fmla="*/ 1556985 h 1734757"/>
              <a:gd name="connsiteX14" fmla="*/ 4761660 w 8474993"/>
              <a:gd name="connsiteY14" fmla="*/ 1734757 h 1734757"/>
              <a:gd name="connsiteX15" fmla="*/ 4718718 w 8474993"/>
              <a:gd name="connsiteY15" fmla="*/ 1730601 h 1734757"/>
              <a:gd name="connsiteX16" fmla="*/ 4486922 w 8474993"/>
              <a:gd name="connsiteY16" fmla="*/ 1387063 h 1734757"/>
              <a:gd name="connsiteX17" fmla="*/ 4261129 w 8474993"/>
              <a:gd name="connsiteY17" fmla="*/ 977494 h 1734757"/>
              <a:gd name="connsiteX18" fmla="*/ 3393046 w 8474993"/>
              <a:gd name="connsiteY18" fmla="*/ 982574 h 1734757"/>
              <a:gd name="connsiteX19" fmla="*/ 2442313 w 8474993"/>
              <a:gd name="connsiteY19" fmla="*/ 1209752 h 1734757"/>
              <a:gd name="connsiteX20" fmla="*/ 2423976 w 8474993"/>
              <a:gd name="connsiteY20" fmla="*/ 1207524 h 1734757"/>
              <a:gd name="connsiteX21" fmla="*/ 2207717 w 8474993"/>
              <a:gd name="connsiteY21" fmla="*/ 1255622 h 1734757"/>
              <a:gd name="connsiteX22" fmla="*/ 1398822 w 8474993"/>
              <a:gd name="connsiteY22" fmla="*/ 1328755 h 1734757"/>
              <a:gd name="connsiteX23" fmla="*/ 1091164 w 8474993"/>
              <a:gd name="connsiteY23" fmla="*/ 1317325 h 1734757"/>
              <a:gd name="connsiteX24" fmla="*/ 114041 w 8474993"/>
              <a:gd name="connsiteY24" fmla="*/ 971172 h 1734757"/>
              <a:gd name="connsiteX25" fmla="*/ 7773 w 8474993"/>
              <a:gd name="connsiteY25" fmla="*/ 496270 h 1734757"/>
              <a:gd name="connsiteX26" fmla="*/ 172466 w 8474993"/>
              <a:gd name="connsiteY26" fmla="*/ 0 h 1734757"/>
              <a:gd name="connsiteX27" fmla="*/ 246463 w 8474993"/>
              <a:gd name="connsiteY27" fmla="*/ 55572 h 1734757"/>
              <a:gd name="connsiteX28" fmla="*/ 221532 w 8474993"/>
              <a:gd name="connsiteY28" fmla="*/ 930610 h 1734757"/>
              <a:gd name="connsiteX29" fmla="*/ 2442762 w 8474993"/>
              <a:gd name="connsiteY29" fmla="*/ 1144923 h 1734757"/>
              <a:gd name="connsiteX30" fmla="*/ 2443369 w 8474993"/>
              <a:gd name="connsiteY30" fmla="*/ 1147268 h 1734757"/>
              <a:gd name="connsiteX31" fmla="*/ 2499872 w 8474993"/>
              <a:gd name="connsiteY31" fmla="*/ 1131626 h 1734757"/>
              <a:gd name="connsiteX32" fmla="*/ 3381965 w 8474993"/>
              <a:gd name="connsiteY32" fmla="*/ 923471 h 1734757"/>
              <a:gd name="connsiteX33" fmla="*/ 4294836 w 8474993"/>
              <a:gd name="connsiteY33" fmla="*/ 927626 h 1734757"/>
              <a:gd name="connsiteX34" fmla="*/ 4519048 w 8474993"/>
              <a:gd name="connsiteY34" fmla="*/ 1345422 h 1734757"/>
              <a:gd name="connsiteX35" fmla="*/ 4713047 w 8474993"/>
              <a:gd name="connsiteY35" fmla="*/ 1665473 h 1734757"/>
              <a:gd name="connsiteX36" fmla="*/ 5463513 w 8474993"/>
              <a:gd name="connsiteY36" fmla="*/ 1125715 h 1734757"/>
              <a:gd name="connsiteX37" fmla="*/ 5762725 w 8474993"/>
              <a:gd name="connsiteY37" fmla="*/ 814037 h 1734757"/>
              <a:gd name="connsiteX38" fmla="*/ 6694989 w 8474993"/>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45574 w 8477198"/>
              <a:gd name="connsiteY30" fmla="*/ 1147268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13374 w 8477198"/>
              <a:gd name="connsiteY30" fmla="*/ 938870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502077 w 8477198"/>
              <a:gd name="connsiteY30" fmla="*/ 1131626 h 1734757"/>
              <a:gd name="connsiteX31" fmla="*/ 3384170 w 8477198"/>
              <a:gd name="connsiteY31" fmla="*/ 923471 h 1734757"/>
              <a:gd name="connsiteX32" fmla="*/ 4297041 w 8477198"/>
              <a:gd name="connsiteY32" fmla="*/ 927626 h 1734757"/>
              <a:gd name="connsiteX33" fmla="*/ 4521253 w 8477198"/>
              <a:gd name="connsiteY33" fmla="*/ 1345422 h 1734757"/>
              <a:gd name="connsiteX34" fmla="*/ 4715252 w 8477198"/>
              <a:gd name="connsiteY34" fmla="*/ 1665473 h 1734757"/>
              <a:gd name="connsiteX35" fmla="*/ 5465718 w 8477198"/>
              <a:gd name="connsiteY35" fmla="*/ 1125715 h 1734757"/>
              <a:gd name="connsiteX36" fmla="*/ 5764930 w 8477198"/>
              <a:gd name="connsiteY36" fmla="*/ 814037 h 1734757"/>
              <a:gd name="connsiteX37" fmla="*/ 6697194 w 8477198"/>
              <a:gd name="connsiteY37"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502077 w 8477198"/>
              <a:gd name="connsiteY29" fmla="*/ 1131626 h 1734757"/>
              <a:gd name="connsiteX30" fmla="*/ 3384170 w 8477198"/>
              <a:gd name="connsiteY30" fmla="*/ 923471 h 1734757"/>
              <a:gd name="connsiteX31" fmla="*/ 4297041 w 8477198"/>
              <a:gd name="connsiteY31" fmla="*/ 927626 h 1734757"/>
              <a:gd name="connsiteX32" fmla="*/ 4521253 w 8477198"/>
              <a:gd name="connsiteY32" fmla="*/ 1345422 h 1734757"/>
              <a:gd name="connsiteX33" fmla="*/ 4715252 w 8477198"/>
              <a:gd name="connsiteY33" fmla="*/ 1665473 h 1734757"/>
              <a:gd name="connsiteX34" fmla="*/ 5465718 w 8477198"/>
              <a:gd name="connsiteY34" fmla="*/ 1125715 h 1734757"/>
              <a:gd name="connsiteX35" fmla="*/ 5764930 w 8477198"/>
              <a:gd name="connsiteY35" fmla="*/ 814037 h 1734757"/>
              <a:gd name="connsiteX36" fmla="*/ 6697194 w 8477198"/>
              <a:gd name="connsiteY36" fmla="*/ 214691 h 1734757"/>
              <a:gd name="connsiteX0" fmla="*/ 6714652 w 8494656"/>
              <a:gd name="connsiteY0" fmla="*/ 214691 h 1734757"/>
              <a:gd name="connsiteX1" fmla="*/ 6727119 w 8494656"/>
              <a:gd name="connsiteY1" fmla="*/ 214691 h 1734757"/>
              <a:gd name="connsiteX2" fmla="*/ 7163317 w 8494656"/>
              <a:gd name="connsiteY2" fmla="*/ 789985 h 1734757"/>
              <a:gd name="connsiteX3" fmla="*/ 7322771 w 8494656"/>
              <a:gd name="connsiteY3" fmla="*/ 1114171 h 1734757"/>
              <a:gd name="connsiteX4" fmla="*/ 8450018 w 8494656"/>
              <a:gd name="connsiteY4" fmla="*/ 880513 h 1734757"/>
              <a:gd name="connsiteX5" fmla="*/ 8494656 w 8494656"/>
              <a:gd name="connsiteY5" fmla="*/ 929103 h 1734757"/>
              <a:gd name="connsiteX6" fmla="*/ 7312613 w 8494656"/>
              <a:gd name="connsiteY6" fmla="*/ 1173736 h 1734757"/>
              <a:gd name="connsiteX7" fmla="*/ 7124221 w 8494656"/>
              <a:gd name="connsiteY7" fmla="*/ 814498 h 1734757"/>
              <a:gd name="connsiteX8" fmla="*/ 6726196 w 8494656"/>
              <a:gd name="connsiteY8" fmla="*/ 275180 h 1734757"/>
              <a:gd name="connsiteX9" fmla="*/ 6715114 w 8494656"/>
              <a:gd name="connsiteY9" fmla="*/ 275180 h 1734757"/>
              <a:gd name="connsiteX10" fmla="*/ 5826253 w 8494656"/>
              <a:gd name="connsiteY10" fmla="*/ 855594 h 1734757"/>
              <a:gd name="connsiteX11" fmla="*/ 5697888 w 8494656"/>
              <a:gd name="connsiteY11" fmla="*/ 987191 h 1734757"/>
              <a:gd name="connsiteX12" fmla="*/ 5527966 w 8494656"/>
              <a:gd name="connsiteY12" fmla="*/ 1166348 h 1734757"/>
              <a:gd name="connsiteX13" fmla="*/ 5138714 w 8494656"/>
              <a:gd name="connsiteY13" fmla="*/ 1556985 h 1734757"/>
              <a:gd name="connsiteX14" fmla="*/ 4781323 w 8494656"/>
              <a:gd name="connsiteY14" fmla="*/ 1734757 h 1734757"/>
              <a:gd name="connsiteX15" fmla="*/ 4738381 w 8494656"/>
              <a:gd name="connsiteY15" fmla="*/ 1730601 h 1734757"/>
              <a:gd name="connsiteX16" fmla="*/ 4506585 w 8494656"/>
              <a:gd name="connsiteY16" fmla="*/ 1387063 h 1734757"/>
              <a:gd name="connsiteX17" fmla="*/ 4280792 w 8494656"/>
              <a:gd name="connsiteY17" fmla="*/ 977494 h 1734757"/>
              <a:gd name="connsiteX18" fmla="*/ 3412709 w 8494656"/>
              <a:gd name="connsiteY18" fmla="*/ 982574 h 1734757"/>
              <a:gd name="connsiteX19" fmla="*/ 2461976 w 8494656"/>
              <a:gd name="connsiteY19" fmla="*/ 1209752 h 1734757"/>
              <a:gd name="connsiteX20" fmla="*/ 2443639 w 8494656"/>
              <a:gd name="connsiteY20" fmla="*/ 1207524 h 1734757"/>
              <a:gd name="connsiteX21" fmla="*/ 2227380 w 8494656"/>
              <a:gd name="connsiteY21" fmla="*/ 1255622 h 1734757"/>
              <a:gd name="connsiteX22" fmla="*/ 1418485 w 8494656"/>
              <a:gd name="connsiteY22" fmla="*/ 1328755 h 1734757"/>
              <a:gd name="connsiteX23" fmla="*/ 1110827 w 8494656"/>
              <a:gd name="connsiteY23" fmla="*/ 1317325 h 1734757"/>
              <a:gd name="connsiteX24" fmla="*/ 133704 w 8494656"/>
              <a:gd name="connsiteY24" fmla="*/ 971172 h 1734757"/>
              <a:gd name="connsiteX25" fmla="*/ 27436 w 8494656"/>
              <a:gd name="connsiteY25" fmla="*/ 496270 h 1734757"/>
              <a:gd name="connsiteX26" fmla="*/ 192129 w 8494656"/>
              <a:gd name="connsiteY26" fmla="*/ 0 h 1734757"/>
              <a:gd name="connsiteX27" fmla="*/ 266126 w 8494656"/>
              <a:gd name="connsiteY27" fmla="*/ 55572 h 1734757"/>
              <a:gd name="connsiteX28" fmla="*/ 241195 w 8494656"/>
              <a:gd name="connsiteY28" fmla="*/ 930610 h 1734757"/>
              <a:gd name="connsiteX29" fmla="*/ 3401628 w 8494656"/>
              <a:gd name="connsiteY29" fmla="*/ 923471 h 1734757"/>
              <a:gd name="connsiteX30" fmla="*/ 4314499 w 8494656"/>
              <a:gd name="connsiteY30" fmla="*/ 927626 h 1734757"/>
              <a:gd name="connsiteX31" fmla="*/ 4538711 w 8494656"/>
              <a:gd name="connsiteY31" fmla="*/ 1345422 h 1734757"/>
              <a:gd name="connsiteX32" fmla="*/ 4732710 w 8494656"/>
              <a:gd name="connsiteY32" fmla="*/ 1665473 h 1734757"/>
              <a:gd name="connsiteX33" fmla="*/ 5483176 w 8494656"/>
              <a:gd name="connsiteY33" fmla="*/ 1125715 h 1734757"/>
              <a:gd name="connsiteX34" fmla="*/ 5782388 w 8494656"/>
              <a:gd name="connsiteY34" fmla="*/ 814037 h 1734757"/>
              <a:gd name="connsiteX35" fmla="*/ 6714652 w 849465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356514 w 8503236"/>
              <a:gd name="connsiteY33" fmla="*/ 1209076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829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66370 w 8503236"/>
              <a:gd name="connsiteY18" fmla="*/ 1010362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209923 w 8477199"/>
              <a:gd name="connsiteY20" fmla="*/ 1255622 h 1734757"/>
              <a:gd name="connsiteX21" fmla="*/ 1401028 w 8477199"/>
              <a:gd name="connsiteY21" fmla="*/ 1328755 h 1734757"/>
              <a:gd name="connsiteX22" fmla="*/ 1093370 w 8477199"/>
              <a:gd name="connsiteY22" fmla="*/ 1317325 h 1734757"/>
              <a:gd name="connsiteX23" fmla="*/ 116247 w 8477199"/>
              <a:gd name="connsiteY23" fmla="*/ 971172 h 1734757"/>
              <a:gd name="connsiteX24" fmla="*/ 9979 w 8477199"/>
              <a:gd name="connsiteY24" fmla="*/ 496270 h 1734757"/>
              <a:gd name="connsiteX25" fmla="*/ 174672 w 8477199"/>
              <a:gd name="connsiteY25" fmla="*/ 0 h 1734757"/>
              <a:gd name="connsiteX26" fmla="*/ 248669 w 8477199"/>
              <a:gd name="connsiteY26" fmla="*/ 55572 h 1734757"/>
              <a:gd name="connsiteX27" fmla="*/ 307460 w 8477199"/>
              <a:gd name="connsiteY27" fmla="*/ 1000075 h 1734757"/>
              <a:gd name="connsiteX28" fmla="*/ 3216727 w 8477199"/>
              <a:gd name="connsiteY28" fmla="*/ 923472 h 1734757"/>
              <a:gd name="connsiteX29" fmla="*/ 4271282 w 8477199"/>
              <a:gd name="connsiteY29" fmla="*/ 872053 h 1734757"/>
              <a:gd name="connsiteX30" fmla="*/ 4534135 w 8477199"/>
              <a:gd name="connsiteY30" fmla="*/ 1303743 h 1734757"/>
              <a:gd name="connsiteX31" fmla="*/ 4824736 w 8477199"/>
              <a:gd name="connsiteY31" fmla="*/ 1596007 h 1734757"/>
              <a:gd name="connsiteX32" fmla="*/ 5803572 w 8477199"/>
              <a:gd name="connsiteY32" fmla="*/ 744571 h 1734757"/>
              <a:gd name="connsiteX33" fmla="*/ 6697195 w 8477199"/>
              <a:gd name="connsiteY33"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09923 w 8477199"/>
              <a:gd name="connsiteY19" fmla="*/ 1255622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51961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71638 w 8477199"/>
              <a:gd name="connsiteY26" fmla="*/ 78869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248669 w 8477199"/>
              <a:gd name="connsiteY23" fmla="*/ 979360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084419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40716 w 8477199"/>
              <a:gd name="connsiteY24" fmla="*/ 1785672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40716 w 8477199"/>
              <a:gd name="connsiteY24" fmla="*/ 1785672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295156 w 8493959"/>
              <a:gd name="connsiteY6" fmla="*/ 2097524 h 2658545"/>
              <a:gd name="connsiteX7" fmla="*/ 7101177 w 8493959"/>
              <a:gd name="connsiteY7" fmla="*/ 1715757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101177 w 8493959"/>
              <a:gd name="connsiteY7" fmla="*/ 1715757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510509 w 8493959"/>
              <a:gd name="connsiteY10" fmla="*/ 2090136 h 2658545"/>
              <a:gd name="connsiteX11" fmla="*/ 5121257 w 8493959"/>
              <a:gd name="connsiteY11" fmla="*/ 2480773 h 2658545"/>
              <a:gd name="connsiteX12" fmla="*/ 4763866 w 8493959"/>
              <a:gd name="connsiteY12" fmla="*/ 2658545 h 2658545"/>
              <a:gd name="connsiteX13" fmla="*/ 4720924 w 8493959"/>
              <a:gd name="connsiteY13" fmla="*/ 2654389 h 2658545"/>
              <a:gd name="connsiteX14" fmla="*/ 4489128 w 8493959"/>
              <a:gd name="connsiteY14" fmla="*/ 2310851 h 2658545"/>
              <a:gd name="connsiteX15" fmla="*/ 4263335 w 8493959"/>
              <a:gd name="connsiteY15" fmla="*/ 1901282 h 2658545"/>
              <a:gd name="connsiteX16" fmla="*/ 3440333 w 8493959"/>
              <a:gd name="connsiteY16" fmla="*/ 1934150 h 2658545"/>
              <a:gd name="connsiteX17" fmla="*/ 2166939 w 8493959"/>
              <a:gd name="connsiteY17" fmla="*/ 2242495 h 2658545"/>
              <a:gd name="connsiteX18" fmla="*/ 116247 w 8493959"/>
              <a:gd name="connsiteY18" fmla="*/ 1894960 h 2658545"/>
              <a:gd name="connsiteX19" fmla="*/ 9979 w 8493959"/>
              <a:gd name="connsiteY19" fmla="*/ 1420058 h 2658545"/>
              <a:gd name="connsiteX20" fmla="*/ 1437237 w 8493959"/>
              <a:gd name="connsiteY20" fmla="*/ 0 h 2658545"/>
              <a:gd name="connsiteX21" fmla="*/ 1438607 w 8493959"/>
              <a:gd name="connsiteY21" fmla="*/ 115654 h 2658545"/>
              <a:gd name="connsiteX22" fmla="*/ 140716 w 8493959"/>
              <a:gd name="connsiteY22" fmla="*/ 1785672 h 2658545"/>
              <a:gd name="connsiteX23" fmla="*/ 1724326 w 8493959"/>
              <a:gd name="connsiteY23" fmla="*/ 2212995 h 2658545"/>
              <a:gd name="connsiteX24" fmla="*/ 4018796 w 8493959"/>
              <a:gd name="connsiteY24" fmla="*/ 1759804 h 2658545"/>
              <a:gd name="connsiteX25" fmla="*/ 4735350 w 8493959"/>
              <a:gd name="connsiteY25" fmla="*/ 2564861 h 2658545"/>
              <a:gd name="connsiteX26" fmla="*/ 5803572 w 8493959"/>
              <a:gd name="connsiteY26" fmla="*/ 1668359 h 2658545"/>
              <a:gd name="connsiteX27" fmla="*/ 6697195 w 8493959"/>
              <a:gd name="connsiteY27"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26" fmla="*/ 6697195 w 8493959"/>
              <a:gd name="connsiteY26"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26" fmla="*/ 6697195 w 8493959"/>
              <a:gd name="connsiteY26" fmla="*/ 1138479 h 2658545"/>
              <a:gd name="connsiteX0" fmla="*/ 5803572 w 8493959"/>
              <a:gd name="connsiteY0" fmla="*/ 166835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493959" h="2658545">
                <a:moveTo>
                  <a:pt x="5803572" y="1668359"/>
                </a:moveTo>
                <a:cubicBezTo>
                  <a:pt x="6093520" y="1400588"/>
                  <a:pt x="6240139" y="1130909"/>
                  <a:pt x="6676142" y="1138479"/>
                </a:cubicBezTo>
                <a:cubicBezTo>
                  <a:pt x="6899951" y="1142365"/>
                  <a:pt x="7085675" y="1340984"/>
                  <a:pt x="7145860" y="1713773"/>
                </a:cubicBezTo>
                <a:cubicBezTo>
                  <a:pt x="7164162" y="1845612"/>
                  <a:pt x="7090864" y="2022871"/>
                  <a:pt x="7305314" y="2037959"/>
                </a:cubicBezTo>
                <a:cubicBezTo>
                  <a:pt x="7519764" y="2053047"/>
                  <a:pt x="8426559" y="1809843"/>
                  <a:pt x="8432561" y="1804301"/>
                </a:cubicBezTo>
                <a:cubicBezTo>
                  <a:pt x="8444518" y="1817629"/>
                  <a:pt x="8479695" y="1813017"/>
                  <a:pt x="8493959" y="1867912"/>
                </a:cubicBezTo>
                <a:cubicBezTo>
                  <a:pt x="8304391" y="1916783"/>
                  <a:pt x="7546840" y="2139154"/>
                  <a:pt x="7311916" y="2120053"/>
                </a:cubicBezTo>
                <a:cubicBezTo>
                  <a:pt x="7076992" y="2100952"/>
                  <a:pt x="7098088" y="1987347"/>
                  <a:pt x="7084417" y="1753308"/>
                </a:cubicBezTo>
                <a:cubicBezTo>
                  <a:pt x="7056895" y="1473923"/>
                  <a:pt x="6927953" y="1228427"/>
                  <a:pt x="6680805" y="1221501"/>
                </a:cubicBezTo>
                <a:cubicBezTo>
                  <a:pt x="6295164" y="1212191"/>
                  <a:pt x="6041289" y="1539472"/>
                  <a:pt x="5808796" y="1779382"/>
                </a:cubicBezTo>
                <a:cubicBezTo>
                  <a:pt x="5554458" y="2041834"/>
                  <a:pt x="5295412" y="2334246"/>
                  <a:pt x="5121257" y="2480773"/>
                </a:cubicBezTo>
                <a:cubicBezTo>
                  <a:pt x="4947102" y="2627300"/>
                  <a:pt x="4860833" y="2658545"/>
                  <a:pt x="4763866" y="2658545"/>
                </a:cubicBezTo>
                <a:cubicBezTo>
                  <a:pt x="4749090" y="2658545"/>
                  <a:pt x="4734776" y="2657159"/>
                  <a:pt x="4720924" y="2654389"/>
                </a:cubicBezTo>
                <a:cubicBezTo>
                  <a:pt x="4585633" y="2627608"/>
                  <a:pt x="4538997" y="2473847"/>
                  <a:pt x="4489128" y="2310851"/>
                </a:cubicBezTo>
                <a:cubicBezTo>
                  <a:pt x="4442954" y="2159860"/>
                  <a:pt x="4418813" y="2005746"/>
                  <a:pt x="4263335" y="1901282"/>
                </a:cubicBezTo>
                <a:cubicBezTo>
                  <a:pt x="4109169" y="1797700"/>
                  <a:pt x="4041128" y="1802177"/>
                  <a:pt x="3440333" y="1934150"/>
                </a:cubicBezTo>
                <a:cubicBezTo>
                  <a:pt x="3094580" y="2010100"/>
                  <a:pt x="2506823" y="2189430"/>
                  <a:pt x="2166939" y="2242495"/>
                </a:cubicBezTo>
                <a:cubicBezTo>
                  <a:pt x="923832" y="2444365"/>
                  <a:pt x="280369" y="2084842"/>
                  <a:pt x="116247" y="1894960"/>
                </a:cubicBezTo>
                <a:cubicBezTo>
                  <a:pt x="6439" y="1723511"/>
                  <a:pt x="-16420" y="1614696"/>
                  <a:pt x="9979" y="1420058"/>
                </a:cubicBezTo>
                <a:cubicBezTo>
                  <a:pt x="179632" y="582076"/>
                  <a:pt x="1382339" y="165423"/>
                  <a:pt x="1437237" y="0"/>
                </a:cubicBezTo>
                <a:cubicBezTo>
                  <a:pt x="1437694" y="38551"/>
                  <a:pt x="1438150" y="77103"/>
                  <a:pt x="1438607" y="115654"/>
                </a:cubicBezTo>
                <a:cubicBezTo>
                  <a:pt x="-9690" y="937454"/>
                  <a:pt x="-7461" y="1496195"/>
                  <a:pt x="140716" y="1785672"/>
                </a:cubicBezTo>
                <a:cubicBezTo>
                  <a:pt x="301464" y="2099707"/>
                  <a:pt x="1077979" y="2217306"/>
                  <a:pt x="1724326" y="2212995"/>
                </a:cubicBezTo>
                <a:cubicBezTo>
                  <a:pt x="2370673" y="2208684"/>
                  <a:pt x="3638699" y="1772247"/>
                  <a:pt x="4018796" y="1759804"/>
                </a:cubicBezTo>
                <a:cubicBezTo>
                  <a:pt x="4640389" y="1739455"/>
                  <a:pt x="4437887" y="2580102"/>
                  <a:pt x="4735350" y="2564861"/>
                </a:cubicBezTo>
                <a:cubicBezTo>
                  <a:pt x="5032813" y="2549620"/>
                  <a:pt x="5331566" y="2137082"/>
                  <a:pt x="5803572" y="1668359"/>
                </a:cubicBezTo>
                <a:close/>
              </a:path>
            </a:pathLst>
          </a:custGeom>
          <a:solidFill>
            <a:schemeClr val="accent5"/>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sp>
        <p:nvSpPr>
          <p:cNvPr id="34" name="자유형: 도형 71">
            <a:extLst>
              <a:ext uri="{FF2B5EF4-FFF2-40B4-BE49-F238E27FC236}">
                <a16:creationId xmlns:a16="http://schemas.microsoft.com/office/drawing/2014/main" id="{81DA6E37-78D8-421A-B00C-97C9C49334F2}"/>
              </a:ext>
            </a:extLst>
          </p:cNvPr>
          <p:cNvSpPr/>
          <p:nvPr/>
        </p:nvSpPr>
        <p:spPr>
          <a:xfrm>
            <a:off x="5219827" y="1807096"/>
            <a:ext cx="876173" cy="776450"/>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pic>
        <p:nvPicPr>
          <p:cNvPr id="14338" name="Picture 2" descr="Thank You Cartoon Gif Transparent">
            <a:extLst>
              <a:ext uri="{FF2B5EF4-FFF2-40B4-BE49-F238E27FC236}">
                <a16:creationId xmlns:a16="http://schemas.microsoft.com/office/drawing/2014/main" id="{FE6E7AAA-B062-435B-AF2B-66F1B947ED7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50813" y="3856852"/>
            <a:ext cx="3906349" cy="3043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580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911C3C1-CA76-4A57-A87F-B2341F4E66F2}"/>
              </a:ext>
            </a:extLst>
          </p:cNvPr>
          <p:cNvGrpSpPr/>
          <p:nvPr/>
        </p:nvGrpSpPr>
        <p:grpSpPr>
          <a:xfrm>
            <a:off x="114808" y="2146965"/>
            <a:ext cx="3921982" cy="3410516"/>
            <a:chOff x="323529" y="2145621"/>
            <a:chExt cx="3921982" cy="3410516"/>
          </a:xfrm>
        </p:grpSpPr>
        <p:sp>
          <p:nvSpPr>
            <p:cNvPr id="4" name="Freeform: Shape 3">
              <a:extLst>
                <a:ext uri="{FF2B5EF4-FFF2-40B4-BE49-F238E27FC236}">
                  <a16:creationId xmlns:a16="http://schemas.microsoft.com/office/drawing/2014/main" id="{6AAD39F2-B592-4BFB-90A6-F0AA3EE8C941}"/>
                </a:ext>
              </a:extLst>
            </p:cNvPr>
            <p:cNvSpPr/>
            <p:nvPr/>
          </p:nvSpPr>
          <p:spPr>
            <a:xfrm>
              <a:off x="2106746" y="2145621"/>
              <a:ext cx="2138765" cy="2589253"/>
            </a:xfrm>
            <a:custGeom>
              <a:avLst/>
              <a:gdLst>
                <a:gd name="connsiteX0" fmla="*/ 2660333 w 2715559"/>
                <a:gd name="connsiteY0" fmla="*/ 1901649 h 3287536"/>
                <a:gd name="connsiteX1" fmla="*/ 2655570 w 2715559"/>
                <a:gd name="connsiteY1" fmla="*/ 1765441 h 3287536"/>
                <a:gd name="connsiteX2" fmla="*/ 2713672 w 2715559"/>
                <a:gd name="connsiteY2" fmla="*/ 1554939 h 3287536"/>
                <a:gd name="connsiteX3" fmla="*/ 2673668 w 2715559"/>
                <a:gd name="connsiteY3" fmla="*/ 1450164 h 3287536"/>
                <a:gd name="connsiteX4" fmla="*/ 2648903 w 2715559"/>
                <a:gd name="connsiteY4" fmla="*/ 1334911 h 3287536"/>
                <a:gd name="connsiteX5" fmla="*/ 2655570 w 2715559"/>
                <a:gd name="connsiteY5" fmla="*/ 1231089 h 3287536"/>
                <a:gd name="connsiteX6" fmla="*/ 2480310 w 2715559"/>
                <a:gd name="connsiteY6" fmla="*/ 1001536 h 3287536"/>
                <a:gd name="connsiteX7" fmla="*/ 1182052 w 2715559"/>
                <a:gd name="connsiteY7" fmla="*/ 964389 h 3287536"/>
                <a:gd name="connsiteX8" fmla="*/ 886777 w 2715559"/>
                <a:gd name="connsiteY8" fmla="*/ 993916 h 3287536"/>
                <a:gd name="connsiteX9" fmla="*/ 865823 w 2715559"/>
                <a:gd name="connsiteY9" fmla="*/ 979629 h 3287536"/>
                <a:gd name="connsiteX10" fmla="*/ 901065 w 2715559"/>
                <a:gd name="connsiteY10" fmla="*/ 824371 h 3287536"/>
                <a:gd name="connsiteX11" fmla="*/ 973455 w 2715559"/>
                <a:gd name="connsiteY11" fmla="*/ 680544 h 3287536"/>
                <a:gd name="connsiteX12" fmla="*/ 973455 w 2715559"/>
                <a:gd name="connsiteY12" fmla="*/ 680544 h 3287536"/>
                <a:gd name="connsiteX13" fmla="*/ 985838 w 2715559"/>
                <a:gd name="connsiteY13" fmla="*/ 133809 h 3287536"/>
                <a:gd name="connsiteX14" fmla="*/ 1012508 w 2715559"/>
                <a:gd name="connsiteY14" fmla="*/ 103329 h 3287536"/>
                <a:gd name="connsiteX15" fmla="*/ 983933 w 2715559"/>
                <a:gd name="connsiteY15" fmla="*/ 57609 h 3287536"/>
                <a:gd name="connsiteX16" fmla="*/ 784860 w 2715559"/>
                <a:gd name="connsiteY16" fmla="*/ 42369 h 3287536"/>
                <a:gd name="connsiteX17" fmla="*/ 716280 w 2715559"/>
                <a:gd name="connsiteY17" fmla="*/ 156669 h 3287536"/>
                <a:gd name="connsiteX18" fmla="*/ 649605 w 2715559"/>
                <a:gd name="connsiteY18" fmla="*/ 318594 h 3287536"/>
                <a:gd name="connsiteX19" fmla="*/ 258127 w 2715559"/>
                <a:gd name="connsiteY19" fmla="*/ 921526 h 3287536"/>
                <a:gd name="connsiteX20" fmla="*/ 160020 w 2715559"/>
                <a:gd name="connsiteY20" fmla="*/ 1078689 h 3287536"/>
                <a:gd name="connsiteX21" fmla="*/ 40005 w 2715559"/>
                <a:gd name="connsiteY21" fmla="*/ 1474929 h 3287536"/>
                <a:gd name="connsiteX22" fmla="*/ 0 w 2715559"/>
                <a:gd name="connsiteY22" fmla="*/ 1522554 h 3287536"/>
                <a:gd name="connsiteX23" fmla="*/ 3810 w 2715559"/>
                <a:gd name="connsiteY23" fmla="*/ 1534936 h 3287536"/>
                <a:gd name="connsiteX24" fmla="*/ 303848 w 2715559"/>
                <a:gd name="connsiteY24" fmla="*/ 2331226 h 3287536"/>
                <a:gd name="connsiteX25" fmla="*/ 664845 w 2715559"/>
                <a:gd name="connsiteY25" fmla="*/ 3287536 h 3287536"/>
                <a:gd name="connsiteX26" fmla="*/ 701040 w 2715559"/>
                <a:gd name="connsiteY26" fmla="*/ 3279916 h 3287536"/>
                <a:gd name="connsiteX27" fmla="*/ 992505 w 2715559"/>
                <a:gd name="connsiteY27" fmla="*/ 3169426 h 3287536"/>
                <a:gd name="connsiteX28" fmla="*/ 1344930 w 2715559"/>
                <a:gd name="connsiteY28" fmla="*/ 3009406 h 3287536"/>
                <a:gd name="connsiteX29" fmla="*/ 2436495 w 2715559"/>
                <a:gd name="connsiteY29" fmla="*/ 2568399 h 3287536"/>
                <a:gd name="connsiteX30" fmla="*/ 2579370 w 2715559"/>
                <a:gd name="connsiteY30" fmla="*/ 2518869 h 3287536"/>
                <a:gd name="connsiteX31" fmla="*/ 2651760 w 2715559"/>
                <a:gd name="connsiteY31" fmla="*/ 2436001 h 3287536"/>
                <a:gd name="connsiteX32" fmla="*/ 2594610 w 2715559"/>
                <a:gd name="connsiteY32" fmla="*/ 2215974 h 3287536"/>
                <a:gd name="connsiteX33" fmla="*/ 2700338 w 2715559"/>
                <a:gd name="connsiteY33" fmla="*/ 2056906 h 3287536"/>
                <a:gd name="connsiteX34" fmla="*/ 2660333 w 2715559"/>
                <a:gd name="connsiteY34" fmla="*/ 1901649 h 32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5559" h="3287536">
                  <a:moveTo>
                    <a:pt x="2660333" y="1901649"/>
                  </a:moveTo>
                  <a:cubicBezTo>
                    <a:pt x="2630805" y="1854024"/>
                    <a:pt x="2619375" y="1812114"/>
                    <a:pt x="2655570" y="1765441"/>
                  </a:cubicBezTo>
                  <a:cubicBezTo>
                    <a:pt x="2695575" y="1700671"/>
                    <a:pt x="2723197" y="1633044"/>
                    <a:pt x="2713672" y="1554939"/>
                  </a:cubicBezTo>
                  <a:cubicBezTo>
                    <a:pt x="2707005" y="1506361"/>
                    <a:pt x="2686050" y="1459689"/>
                    <a:pt x="2673668" y="1450164"/>
                  </a:cubicBezTo>
                  <a:cubicBezTo>
                    <a:pt x="2630805" y="1418731"/>
                    <a:pt x="2627947" y="1379679"/>
                    <a:pt x="2648903" y="1334911"/>
                  </a:cubicBezTo>
                  <a:cubicBezTo>
                    <a:pt x="2663190" y="1310146"/>
                    <a:pt x="2662238" y="1257759"/>
                    <a:pt x="2655570" y="1231089"/>
                  </a:cubicBezTo>
                  <a:cubicBezTo>
                    <a:pt x="2627947" y="1131076"/>
                    <a:pt x="2575560" y="1050114"/>
                    <a:pt x="2480310" y="1001536"/>
                  </a:cubicBezTo>
                  <a:cubicBezTo>
                    <a:pt x="2211705" y="870091"/>
                    <a:pt x="1816418" y="870091"/>
                    <a:pt x="1182052" y="964389"/>
                  </a:cubicBezTo>
                  <a:cubicBezTo>
                    <a:pt x="1154430" y="977724"/>
                    <a:pt x="998220" y="981534"/>
                    <a:pt x="886777" y="993916"/>
                  </a:cubicBezTo>
                  <a:cubicBezTo>
                    <a:pt x="867727" y="995821"/>
                    <a:pt x="863918" y="996774"/>
                    <a:pt x="865823" y="979629"/>
                  </a:cubicBezTo>
                  <a:cubicBezTo>
                    <a:pt x="871538" y="927241"/>
                    <a:pt x="869633" y="873901"/>
                    <a:pt x="901065" y="824371"/>
                  </a:cubicBezTo>
                  <a:cubicBezTo>
                    <a:pt x="929640" y="779604"/>
                    <a:pt x="949643" y="729121"/>
                    <a:pt x="973455" y="680544"/>
                  </a:cubicBezTo>
                  <a:cubicBezTo>
                    <a:pt x="973455" y="680544"/>
                    <a:pt x="973455" y="680544"/>
                    <a:pt x="973455" y="680544"/>
                  </a:cubicBezTo>
                  <a:cubicBezTo>
                    <a:pt x="978218" y="498616"/>
                    <a:pt x="982027" y="315736"/>
                    <a:pt x="985838" y="133809"/>
                  </a:cubicBezTo>
                  <a:cubicBezTo>
                    <a:pt x="985838" y="112854"/>
                    <a:pt x="990600" y="101424"/>
                    <a:pt x="1012508" y="103329"/>
                  </a:cubicBezTo>
                  <a:cubicBezTo>
                    <a:pt x="1002983" y="88089"/>
                    <a:pt x="995363" y="71896"/>
                    <a:pt x="983933" y="57609"/>
                  </a:cubicBezTo>
                  <a:cubicBezTo>
                    <a:pt x="929640" y="-12876"/>
                    <a:pt x="848677" y="-19544"/>
                    <a:pt x="784860" y="42369"/>
                  </a:cubicBezTo>
                  <a:cubicBezTo>
                    <a:pt x="751523" y="74754"/>
                    <a:pt x="729615" y="112854"/>
                    <a:pt x="716280" y="156669"/>
                  </a:cubicBezTo>
                  <a:cubicBezTo>
                    <a:pt x="698183" y="211914"/>
                    <a:pt x="681990" y="269064"/>
                    <a:pt x="649605" y="318594"/>
                  </a:cubicBezTo>
                  <a:cubicBezTo>
                    <a:pt x="519113" y="519571"/>
                    <a:pt x="387667" y="719596"/>
                    <a:pt x="258127" y="921526"/>
                  </a:cubicBezTo>
                  <a:cubicBezTo>
                    <a:pt x="224790" y="972961"/>
                    <a:pt x="182880" y="1020586"/>
                    <a:pt x="160020" y="1078689"/>
                  </a:cubicBezTo>
                  <a:cubicBezTo>
                    <a:pt x="109538" y="1207276"/>
                    <a:pt x="78105" y="1342531"/>
                    <a:pt x="40005" y="1474929"/>
                  </a:cubicBezTo>
                  <a:cubicBezTo>
                    <a:pt x="33338" y="1497789"/>
                    <a:pt x="26670" y="1517791"/>
                    <a:pt x="0" y="1522554"/>
                  </a:cubicBezTo>
                  <a:cubicBezTo>
                    <a:pt x="953" y="1526364"/>
                    <a:pt x="1905" y="1531126"/>
                    <a:pt x="3810" y="1534936"/>
                  </a:cubicBezTo>
                  <a:cubicBezTo>
                    <a:pt x="103823" y="1800684"/>
                    <a:pt x="203835" y="2065479"/>
                    <a:pt x="303848" y="2331226"/>
                  </a:cubicBezTo>
                  <a:cubicBezTo>
                    <a:pt x="423863" y="2650314"/>
                    <a:pt x="544830" y="2968449"/>
                    <a:pt x="664845" y="3287536"/>
                  </a:cubicBezTo>
                  <a:cubicBezTo>
                    <a:pt x="677227" y="3284679"/>
                    <a:pt x="688658" y="3282774"/>
                    <a:pt x="701040" y="3279916"/>
                  </a:cubicBezTo>
                  <a:cubicBezTo>
                    <a:pt x="801052" y="3250389"/>
                    <a:pt x="896302" y="3208479"/>
                    <a:pt x="992505" y="3169426"/>
                  </a:cubicBezTo>
                  <a:cubicBezTo>
                    <a:pt x="1109663" y="3121801"/>
                    <a:pt x="1229677" y="3062746"/>
                    <a:pt x="1344930" y="3009406"/>
                  </a:cubicBezTo>
                  <a:cubicBezTo>
                    <a:pt x="1480185" y="2930349"/>
                    <a:pt x="2380298" y="2584591"/>
                    <a:pt x="2436495" y="2568399"/>
                  </a:cubicBezTo>
                  <a:cubicBezTo>
                    <a:pt x="2484120" y="2551254"/>
                    <a:pt x="2536508" y="2534109"/>
                    <a:pt x="2579370" y="2518869"/>
                  </a:cubicBezTo>
                  <a:cubicBezTo>
                    <a:pt x="2617470" y="2505534"/>
                    <a:pt x="2642235" y="2476959"/>
                    <a:pt x="2651760" y="2436001"/>
                  </a:cubicBezTo>
                  <a:cubicBezTo>
                    <a:pt x="2670810" y="2353134"/>
                    <a:pt x="2670810" y="2275029"/>
                    <a:pt x="2594610" y="2215974"/>
                  </a:cubicBezTo>
                  <a:cubicBezTo>
                    <a:pt x="2682240" y="2173111"/>
                    <a:pt x="2707958" y="2135964"/>
                    <a:pt x="2700338" y="2056906"/>
                  </a:cubicBezTo>
                  <a:cubicBezTo>
                    <a:pt x="2696528" y="2003566"/>
                    <a:pt x="2688908" y="1947369"/>
                    <a:pt x="2660333" y="1901649"/>
                  </a:cubicBezTo>
                  <a:close/>
                </a:path>
              </a:pathLst>
            </a:custGeom>
            <a:solidFill>
              <a:srgbClr val="FDCBA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5718C3C-9856-4982-98AE-EF1C5ED26BA9}"/>
                </a:ext>
              </a:extLst>
            </p:cNvPr>
            <p:cNvSpPr/>
            <p:nvPr/>
          </p:nvSpPr>
          <p:spPr>
            <a:xfrm>
              <a:off x="323529" y="3326227"/>
              <a:ext cx="2345807" cy="2229910"/>
            </a:xfrm>
            <a:custGeom>
              <a:avLst/>
              <a:gdLst>
                <a:gd name="connsiteX0" fmla="*/ 2219357 w 2978438"/>
                <a:gd name="connsiteY0" fmla="*/ 5459 h 2831285"/>
                <a:gd name="connsiteX1" fmla="*/ 2265077 w 2978438"/>
                <a:gd name="connsiteY1" fmla="*/ 24509 h 2831285"/>
                <a:gd name="connsiteX2" fmla="*/ 2973737 w 2978438"/>
                <a:gd name="connsiteY2" fmla="*/ 1905696 h 2831285"/>
                <a:gd name="connsiteX3" fmla="*/ 2957544 w 2978438"/>
                <a:gd name="connsiteY3" fmla="*/ 1943796 h 2831285"/>
                <a:gd name="connsiteX4" fmla="*/ 627729 w 2978438"/>
                <a:gd name="connsiteY4" fmla="*/ 2822954 h 2831285"/>
                <a:gd name="connsiteX5" fmla="*/ 588677 w 2978438"/>
                <a:gd name="connsiteY5" fmla="*/ 2828669 h 2831285"/>
                <a:gd name="connsiteX6" fmla="*/ 361029 w 2978438"/>
                <a:gd name="connsiteY6" fmla="*/ 2400996 h 2831285"/>
                <a:gd name="connsiteX7" fmla="*/ 126714 w 2978438"/>
                <a:gd name="connsiteY7" fmla="*/ 1732341 h 2831285"/>
                <a:gd name="connsiteX8" fmla="*/ 36226 w 2978438"/>
                <a:gd name="connsiteY8" fmla="*/ 1268474 h 2831285"/>
                <a:gd name="connsiteX9" fmla="*/ 31 w 2978438"/>
                <a:gd name="connsiteY9" fmla="*/ 826514 h 2831285"/>
                <a:gd name="connsiteX10" fmla="*/ 7651 w 2978438"/>
                <a:gd name="connsiteY10" fmla="*/ 794129 h 2831285"/>
                <a:gd name="connsiteX11" fmla="*/ 40989 w 2978438"/>
                <a:gd name="connsiteY11" fmla="*/ 773173 h 2831285"/>
                <a:gd name="connsiteX12" fmla="*/ 2219357 w 2978438"/>
                <a:gd name="connsiteY12" fmla="*/ 5459 h 283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8438" h="2831285">
                  <a:moveTo>
                    <a:pt x="2219357" y="5459"/>
                  </a:moveTo>
                  <a:cubicBezTo>
                    <a:pt x="2244122" y="-4066"/>
                    <a:pt x="2258409" y="-3114"/>
                    <a:pt x="2265077" y="24509"/>
                  </a:cubicBezTo>
                  <a:cubicBezTo>
                    <a:pt x="2275554" y="32129"/>
                    <a:pt x="2957544" y="1867596"/>
                    <a:pt x="2973737" y="1905696"/>
                  </a:cubicBezTo>
                  <a:cubicBezTo>
                    <a:pt x="2982309" y="1926651"/>
                    <a:pt x="2980404" y="1935224"/>
                    <a:pt x="2957544" y="1943796"/>
                  </a:cubicBezTo>
                  <a:cubicBezTo>
                    <a:pt x="2807049" y="1998089"/>
                    <a:pt x="850614" y="2742944"/>
                    <a:pt x="627729" y="2822954"/>
                  </a:cubicBezTo>
                  <a:cubicBezTo>
                    <a:pt x="615347" y="2827716"/>
                    <a:pt x="602964" y="2835336"/>
                    <a:pt x="588677" y="2828669"/>
                  </a:cubicBezTo>
                  <a:cubicBezTo>
                    <a:pt x="504857" y="2690556"/>
                    <a:pt x="427704" y="2548634"/>
                    <a:pt x="361029" y="2400996"/>
                  </a:cubicBezTo>
                  <a:cubicBezTo>
                    <a:pt x="263874" y="2184779"/>
                    <a:pt x="184816" y="1962846"/>
                    <a:pt x="126714" y="1732341"/>
                  </a:cubicBezTo>
                  <a:cubicBezTo>
                    <a:pt x="87661" y="1578989"/>
                    <a:pt x="57181" y="1423731"/>
                    <a:pt x="36226" y="1268474"/>
                  </a:cubicBezTo>
                  <a:cubicBezTo>
                    <a:pt x="20986" y="1158936"/>
                    <a:pt x="31" y="863661"/>
                    <a:pt x="31" y="826514"/>
                  </a:cubicBezTo>
                  <a:cubicBezTo>
                    <a:pt x="31" y="815084"/>
                    <a:pt x="-921" y="803654"/>
                    <a:pt x="7651" y="794129"/>
                  </a:cubicBezTo>
                  <a:cubicBezTo>
                    <a:pt x="14319" y="779841"/>
                    <a:pt x="28606" y="777936"/>
                    <a:pt x="40989" y="773173"/>
                  </a:cubicBezTo>
                  <a:cubicBezTo>
                    <a:pt x="314357" y="675066"/>
                    <a:pt x="2105057" y="48321"/>
                    <a:pt x="2219357" y="5459"/>
                  </a:cubicBezTo>
                  <a:close/>
                </a:path>
              </a:pathLst>
            </a:custGeom>
            <a:solidFill>
              <a:srgbClr val="000000"/>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61E439-CDC9-455F-B09D-0F9E57027DA9}"/>
              </a:ext>
            </a:extLst>
          </p:cNvPr>
          <p:cNvGrpSpPr/>
          <p:nvPr/>
        </p:nvGrpSpPr>
        <p:grpSpPr>
          <a:xfrm>
            <a:off x="2624191" y="2218581"/>
            <a:ext cx="1264088" cy="2320350"/>
            <a:chOff x="2832912" y="2217237"/>
            <a:chExt cx="1264088" cy="2320350"/>
          </a:xfrm>
        </p:grpSpPr>
        <p:sp>
          <p:nvSpPr>
            <p:cNvPr id="5" name="Freeform: Shape 4">
              <a:extLst>
                <a:ext uri="{FF2B5EF4-FFF2-40B4-BE49-F238E27FC236}">
                  <a16:creationId xmlns:a16="http://schemas.microsoft.com/office/drawing/2014/main" id="{BB25CB41-4E5E-4EA1-9874-A3CB5EBAF68B}"/>
                </a:ext>
              </a:extLst>
            </p:cNvPr>
            <p:cNvSpPr/>
            <p:nvPr/>
          </p:nvSpPr>
          <p:spPr>
            <a:xfrm>
              <a:off x="2832912" y="2217237"/>
              <a:ext cx="1264088" cy="2320350"/>
            </a:xfrm>
            <a:custGeom>
              <a:avLst/>
              <a:gdLst>
                <a:gd name="connsiteX0" fmla="*/ 1460199 w 1604995"/>
                <a:gd name="connsiteY0" fmla="*/ 2946099 h 2946115"/>
                <a:gd name="connsiteX1" fmla="*/ 92409 w 1604995"/>
                <a:gd name="connsiteY1" fmla="*/ 2921334 h 2946115"/>
                <a:gd name="connsiteX2" fmla="*/ 16 w 1604995"/>
                <a:gd name="connsiteY2" fmla="*/ 2825131 h 2946115"/>
                <a:gd name="connsiteX3" fmla="*/ 48594 w 1604995"/>
                <a:gd name="connsiteY3" fmla="*/ 92409 h 2946115"/>
                <a:gd name="connsiteX4" fmla="*/ 144796 w 1604995"/>
                <a:gd name="connsiteY4" fmla="*/ 16 h 2946115"/>
                <a:gd name="connsiteX5" fmla="*/ 1512586 w 1604995"/>
                <a:gd name="connsiteY5" fmla="*/ 24781 h 2946115"/>
                <a:gd name="connsiteX6" fmla="*/ 1604979 w 1604995"/>
                <a:gd name="connsiteY6" fmla="*/ 120984 h 2946115"/>
                <a:gd name="connsiteX7" fmla="*/ 1555449 w 1604995"/>
                <a:gd name="connsiteY7" fmla="*/ 2853706 h 2946115"/>
                <a:gd name="connsiteX8" fmla="*/ 1460199 w 1604995"/>
                <a:gd name="connsiteY8" fmla="*/ 2946099 h 29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95" h="2946115">
                  <a:moveTo>
                    <a:pt x="1460199" y="2946099"/>
                  </a:moveTo>
                  <a:lnTo>
                    <a:pt x="92409" y="2921334"/>
                  </a:lnTo>
                  <a:cubicBezTo>
                    <a:pt x="40021" y="2920381"/>
                    <a:pt x="-936" y="2877519"/>
                    <a:pt x="16" y="2825131"/>
                  </a:cubicBezTo>
                  <a:lnTo>
                    <a:pt x="48594" y="92409"/>
                  </a:lnTo>
                  <a:cubicBezTo>
                    <a:pt x="49546" y="40021"/>
                    <a:pt x="92409" y="-936"/>
                    <a:pt x="144796" y="16"/>
                  </a:cubicBezTo>
                  <a:lnTo>
                    <a:pt x="1512586" y="24781"/>
                  </a:lnTo>
                  <a:cubicBezTo>
                    <a:pt x="1564974" y="25734"/>
                    <a:pt x="1605931" y="68596"/>
                    <a:pt x="1604979" y="120984"/>
                  </a:cubicBezTo>
                  <a:lnTo>
                    <a:pt x="1555449" y="2853706"/>
                  </a:lnTo>
                  <a:cubicBezTo>
                    <a:pt x="1554496" y="2906094"/>
                    <a:pt x="1511634" y="2947051"/>
                    <a:pt x="1460199" y="2946099"/>
                  </a:cubicBez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F60C86F-FED4-4C09-9FA2-43EF6A6BDCB5}"/>
                </a:ext>
              </a:extLst>
            </p:cNvPr>
            <p:cNvSpPr/>
            <p:nvPr/>
          </p:nvSpPr>
          <p:spPr>
            <a:xfrm>
              <a:off x="2912444" y="2446057"/>
              <a:ext cx="1099772" cy="1786191"/>
            </a:xfrm>
            <a:custGeom>
              <a:avLst/>
              <a:gdLst>
                <a:gd name="connsiteX0" fmla="*/ 1320165 w 1396365"/>
                <a:gd name="connsiteY0" fmla="*/ 2267903 h 2267902"/>
                <a:gd name="connsiteX1" fmla="*/ 36195 w 1396365"/>
                <a:gd name="connsiteY1" fmla="*/ 2245043 h 2267902"/>
                <a:gd name="connsiteX2" fmla="*/ 0 w 1396365"/>
                <a:gd name="connsiteY2" fmla="*/ 2207895 h 2267902"/>
                <a:gd name="connsiteX3" fmla="*/ 39053 w 1396365"/>
                <a:gd name="connsiteY3" fmla="*/ 36195 h 2267902"/>
                <a:gd name="connsiteX4" fmla="*/ 76200 w 1396365"/>
                <a:gd name="connsiteY4" fmla="*/ 0 h 2267902"/>
                <a:gd name="connsiteX5" fmla="*/ 1360170 w 1396365"/>
                <a:gd name="connsiteY5" fmla="*/ 22860 h 2267902"/>
                <a:gd name="connsiteX6" fmla="*/ 1396365 w 1396365"/>
                <a:gd name="connsiteY6" fmla="*/ 60007 h 2267902"/>
                <a:gd name="connsiteX7" fmla="*/ 1357313 w 1396365"/>
                <a:gd name="connsiteY7" fmla="*/ 2231708 h 2267902"/>
                <a:gd name="connsiteX8" fmla="*/ 1320165 w 1396365"/>
                <a:gd name="connsiteY8" fmla="*/ 2267903 h 226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365" h="2267902">
                  <a:moveTo>
                    <a:pt x="1320165" y="2267903"/>
                  </a:moveTo>
                  <a:lnTo>
                    <a:pt x="36195" y="2245043"/>
                  </a:lnTo>
                  <a:cubicBezTo>
                    <a:pt x="16192" y="2245043"/>
                    <a:pt x="0" y="2227897"/>
                    <a:pt x="0" y="2207895"/>
                  </a:cubicBezTo>
                  <a:lnTo>
                    <a:pt x="39053" y="36195"/>
                  </a:lnTo>
                  <a:cubicBezTo>
                    <a:pt x="39053" y="16192"/>
                    <a:pt x="56197" y="0"/>
                    <a:pt x="76200" y="0"/>
                  </a:cubicBezTo>
                  <a:lnTo>
                    <a:pt x="1360170" y="22860"/>
                  </a:lnTo>
                  <a:cubicBezTo>
                    <a:pt x="1380173" y="22860"/>
                    <a:pt x="1396365" y="40005"/>
                    <a:pt x="1396365" y="60007"/>
                  </a:cubicBezTo>
                  <a:lnTo>
                    <a:pt x="1357313" y="2231708"/>
                  </a:lnTo>
                  <a:cubicBezTo>
                    <a:pt x="1356360" y="2251710"/>
                    <a:pt x="1340167" y="2267903"/>
                    <a:pt x="1320165" y="2267903"/>
                  </a:cubicBezTo>
                  <a:close/>
                </a:path>
              </a:pathLst>
            </a:custGeom>
            <a:solidFill>
              <a:srgbClr val="CDFEFE"/>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D7CC7365-05EA-4AAC-8024-63D2AFB71116}"/>
                </a:ext>
              </a:extLst>
            </p:cNvPr>
            <p:cNvGrpSpPr/>
            <p:nvPr/>
          </p:nvGrpSpPr>
          <p:grpSpPr>
            <a:xfrm>
              <a:off x="3349795" y="3780629"/>
              <a:ext cx="224346" cy="223572"/>
              <a:chOff x="3349795" y="3780629"/>
              <a:chExt cx="224346" cy="223572"/>
            </a:xfrm>
          </p:grpSpPr>
          <p:sp>
            <p:nvSpPr>
              <p:cNvPr id="16" name="Freeform: Shape 15">
                <a:extLst>
                  <a:ext uri="{FF2B5EF4-FFF2-40B4-BE49-F238E27FC236}">
                    <a16:creationId xmlns:a16="http://schemas.microsoft.com/office/drawing/2014/main" id="{C57D9E7E-D663-432D-9988-EFF75E117503}"/>
                  </a:ext>
                </a:extLst>
              </p:cNvPr>
              <p:cNvSpPr/>
              <p:nvPr/>
            </p:nvSpPr>
            <p:spPr>
              <a:xfrm>
                <a:off x="3349795" y="3780629"/>
                <a:ext cx="224346" cy="223572"/>
              </a:xfrm>
              <a:custGeom>
                <a:avLst/>
                <a:gdLst>
                  <a:gd name="connsiteX0" fmla="*/ 11 w 284849"/>
                  <a:gd name="connsiteY0" fmla="*/ 139076 h 283866"/>
                  <a:gd name="connsiteX1" fmla="*/ 142886 w 284849"/>
                  <a:gd name="connsiteY1" fmla="*/ 11 h 283866"/>
                  <a:gd name="connsiteX2" fmla="*/ 284808 w 284849"/>
                  <a:gd name="connsiteY2" fmla="*/ 143838 h 283866"/>
                  <a:gd name="connsiteX3" fmla="*/ 140981 w 284849"/>
                  <a:gd name="connsiteY3" fmla="*/ 283856 h 283866"/>
                  <a:gd name="connsiteX4" fmla="*/ 11 w 284849"/>
                  <a:gd name="connsiteY4" fmla="*/ 139076 h 283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9" h="283866">
                    <a:moveTo>
                      <a:pt x="11" y="139076"/>
                    </a:moveTo>
                    <a:cubicBezTo>
                      <a:pt x="963" y="60019"/>
                      <a:pt x="62876" y="-942"/>
                      <a:pt x="142886" y="11"/>
                    </a:cubicBezTo>
                    <a:cubicBezTo>
                      <a:pt x="222896" y="11"/>
                      <a:pt x="286713" y="65733"/>
                      <a:pt x="284808" y="143838"/>
                    </a:cubicBezTo>
                    <a:cubicBezTo>
                      <a:pt x="282903" y="220991"/>
                      <a:pt x="218133" y="284808"/>
                      <a:pt x="140981" y="283856"/>
                    </a:cubicBezTo>
                    <a:cubicBezTo>
                      <a:pt x="61923" y="282903"/>
                      <a:pt x="-942" y="219086"/>
                      <a:pt x="11" y="139076"/>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5C6D637-5E4D-44A1-B102-7A2157DA9AA7}"/>
                  </a:ext>
                </a:extLst>
              </p:cNvPr>
              <p:cNvSpPr/>
              <p:nvPr/>
            </p:nvSpPr>
            <p:spPr>
              <a:xfrm>
                <a:off x="3420299" y="3850404"/>
                <a:ext cx="81041" cy="81793"/>
              </a:xfrm>
              <a:custGeom>
                <a:avLst/>
                <a:gdLst>
                  <a:gd name="connsiteX0" fmla="*/ 102898 w 102897"/>
                  <a:gd name="connsiteY0" fmla="*/ 51435 h 103851"/>
                  <a:gd name="connsiteX1" fmla="*/ 53368 w 102897"/>
                  <a:gd name="connsiteY1" fmla="*/ 103822 h 103851"/>
                  <a:gd name="connsiteX2" fmla="*/ 28 w 102897"/>
                  <a:gd name="connsiteY2" fmla="*/ 54292 h 103851"/>
                  <a:gd name="connsiteX3" fmla="*/ 51463 w 102897"/>
                  <a:gd name="connsiteY3" fmla="*/ 0 h 103851"/>
                  <a:gd name="connsiteX4" fmla="*/ 102898 w 102897"/>
                  <a:gd name="connsiteY4" fmla="*/ 51435 h 10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97" h="103851">
                    <a:moveTo>
                      <a:pt x="102898" y="51435"/>
                    </a:moveTo>
                    <a:cubicBezTo>
                      <a:pt x="102898" y="80010"/>
                      <a:pt x="81943" y="102870"/>
                      <a:pt x="53368" y="103822"/>
                    </a:cubicBezTo>
                    <a:cubicBezTo>
                      <a:pt x="25745" y="104775"/>
                      <a:pt x="1933" y="81915"/>
                      <a:pt x="28" y="54292"/>
                    </a:cubicBezTo>
                    <a:cubicBezTo>
                      <a:pt x="-925" y="24765"/>
                      <a:pt x="22888" y="0"/>
                      <a:pt x="51463" y="0"/>
                    </a:cubicBezTo>
                    <a:cubicBezTo>
                      <a:pt x="79085" y="0"/>
                      <a:pt x="102898" y="23813"/>
                      <a:pt x="102898" y="51435"/>
                    </a:cubicBezTo>
                    <a:close/>
                  </a:path>
                </a:pathLst>
              </a:custGeom>
              <a:solidFill>
                <a:srgbClr val="FCFCFC"/>
              </a:solidFill>
              <a:ln w="9525" cap="flat">
                <a:noFill/>
                <a:prstDash val="solid"/>
                <a:miter/>
              </a:ln>
            </p:spPr>
            <p:txBody>
              <a:bodyPr rtlCol="0" anchor="ctr"/>
              <a:lstStyle/>
              <a:p>
                <a:endParaRPr lang="en-US"/>
              </a:p>
            </p:txBody>
          </p:sp>
        </p:gr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14810" y="186775"/>
            <a:ext cx="11124400" cy="534196"/>
          </a:xfrm>
        </p:spPr>
        <p:txBody>
          <a:bodyPr/>
          <a:lstStyle/>
          <a:p>
            <a:r>
              <a:rPr lang="en-US"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grpSp>
        <p:nvGrpSpPr>
          <p:cNvPr id="26" name="Group 25">
            <a:extLst>
              <a:ext uri="{FF2B5EF4-FFF2-40B4-BE49-F238E27FC236}">
                <a16:creationId xmlns:a16="http://schemas.microsoft.com/office/drawing/2014/main" id="{97C5337F-9915-4CC8-B3F5-F89A222C6E02}"/>
              </a:ext>
            </a:extLst>
          </p:cNvPr>
          <p:cNvGrpSpPr/>
          <p:nvPr/>
        </p:nvGrpSpPr>
        <p:grpSpPr>
          <a:xfrm>
            <a:off x="3303199" y="3851748"/>
            <a:ext cx="2226922" cy="2866313"/>
            <a:chOff x="3657008" y="3846050"/>
            <a:chExt cx="2226922" cy="2866313"/>
          </a:xfrm>
        </p:grpSpPr>
        <p:sp>
          <p:nvSpPr>
            <p:cNvPr id="8" name="Freeform: Shape 7">
              <a:extLst>
                <a:ext uri="{FF2B5EF4-FFF2-40B4-BE49-F238E27FC236}">
                  <a16:creationId xmlns:a16="http://schemas.microsoft.com/office/drawing/2014/main" id="{DEC429C6-5FA7-4F38-A3DC-92ACE0626FB8}"/>
                </a:ext>
              </a:extLst>
            </p:cNvPr>
            <p:cNvSpPr/>
            <p:nvPr/>
          </p:nvSpPr>
          <p:spPr>
            <a:xfrm>
              <a:off x="4510265" y="5518403"/>
              <a:ext cx="1373665" cy="1193960"/>
            </a:xfrm>
            <a:custGeom>
              <a:avLst/>
              <a:gdLst>
                <a:gd name="connsiteX0" fmla="*/ 603980 w 1744122"/>
                <a:gd name="connsiteY0" fmla="*/ 1515955 h 1515954"/>
                <a:gd name="connsiteX1" fmla="*/ 18193 w 1744122"/>
                <a:gd name="connsiteY1" fmla="*/ 836822 h 1515954"/>
                <a:gd name="connsiteX2" fmla="*/ 24860 w 1744122"/>
                <a:gd name="connsiteY2" fmla="*/ 774910 h 1515954"/>
                <a:gd name="connsiteX3" fmla="*/ 1165003 w 1744122"/>
                <a:gd name="connsiteY3" fmla="*/ 8147 h 1515954"/>
                <a:gd name="connsiteX4" fmla="*/ 1203103 w 1744122"/>
                <a:gd name="connsiteY4" fmla="*/ 11958 h 1515954"/>
                <a:gd name="connsiteX5" fmla="*/ 1744123 w 1744122"/>
                <a:gd name="connsiteY5" fmla="*/ 619652 h 1515954"/>
                <a:gd name="connsiteX6" fmla="*/ 1651730 w 1744122"/>
                <a:gd name="connsiteY6" fmla="*/ 733000 h 1515954"/>
                <a:gd name="connsiteX7" fmla="*/ 684943 w 1744122"/>
                <a:gd name="connsiteY7" fmla="*/ 1478808 h 1515954"/>
                <a:gd name="connsiteX8" fmla="*/ 603980 w 1744122"/>
                <a:gd name="connsiteY8" fmla="*/ 1515955 h 151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4122" h="1515954">
                  <a:moveTo>
                    <a:pt x="603980" y="1515955"/>
                  </a:moveTo>
                  <a:cubicBezTo>
                    <a:pt x="458248" y="1343552"/>
                    <a:pt x="53435" y="876827"/>
                    <a:pt x="18193" y="836822"/>
                  </a:cubicBezTo>
                  <a:cubicBezTo>
                    <a:pt x="-7525" y="807295"/>
                    <a:pt x="-6572" y="797770"/>
                    <a:pt x="24860" y="774910"/>
                  </a:cubicBezTo>
                  <a:cubicBezTo>
                    <a:pt x="86773" y="728238"/>
                    <a:pt x="1084993" y="63392"/>
                    <a:pt x="1165003" y="8147"/>
                  </a:cubicBezTo>
                  <a:cubicBezTo>
                    <a:pt x="1181195" y="-3283"/>
                    <a:pt x="1188816" y="-3283"/>
                    <a:pt x="1203103" y="11958"/>
                  </a:cubicBezTo>
                  <a:cubicBezTo>
                    <a:pt x="1383125" y="214840"/>
                    <a:pt x="1564100" y="416770"/>
                    <a:pt x="1744123" y="619652"/>
                  </a:cubicBezTo>
                  <a:cubicBezTo>
                    <a:pt x="1724120" y="666325"/>
                    <a:pt x="1685068" y="698710"/>
                    <a:pt x="1651730" y="733000"/>
                  </a:cubicBezTo>
                  <a:cubicBezTo>
                    <a:pt x="1365028" y="1027322"/>
                    <a:pt x="1044988" y="1278783"/>
                    <a:pt x="684943" y="1478808"/>
                  </a:cubicBezTo>
                  <a:cubicBezTo>
                    <a:pt x="659225" y="1492142"/>
                    <a:pt x="634460" y="1510240"/>
                    <a:pt x="603980" y="1515955"/>
                  </a:cubicBez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C7D081-5D1D-41F0-9208-B65717B7F4ED}"/>
                </a:ext>
              </a:extLst>
            </p:cNvPr>
            <p:cNvSpPr/>
            <p:nvPr/>
          </p:nvSpPr>
          <p:spPr>
            <a:xfrm>
              <a:off x="3657008" y="3846050"/>
              <a:ext cx="1579512" cy="2289420"/>
            </a:xfrm>
            <a:custGeom>
              <a:avLst/>
              <a:gdLst>
                <a:gd name="connsiteX0" fmla="*/ 2005485 w 2005484"/>
                <a:gd name="connsiteY0" fmla="*/ 2294387 h 2906844"/>
                <a:gd name="connsiteX1" fmla="*/ 1502564 w 2005484"/>
                <a:gd name="connsiteY1" fmla="*/ 2638239 h 2906844"/>
                <a:gd name="connsiteX2" fmla="*/ 1095847 w 2005484"/>
                <a:gd name="connsiteY2" fmla="*/ 2906845 h 2906844"/>
                <a:gd name="connsiteX3" fmla="*/ 725324 w 2005484"/>
                <a:gd name="connsiteY3" fmla="*/ 2624904 h 2906844"/>
                <a:gd name="connsiteX4" fmla="*/ 351944 w 2005484"/>
                <a:gd name="connsiteY4" fmla="*/ 2177229 h 2906844"/>
                <a:gd name="connsiteX5" fmla="*/ 249074 w 2005484"/>
                <a:gd name="connsiteY5" fmla="*/ 2015304 h 2906844"/>
                <a:gd name="connsiteX6" fmla="*/ 227167 w 2005484"/>
                <a:gd name="connsiteY6" fmla="*/ 1910529 h 2906844"/>
                <a:gd name="connsiteX7" fmla="*/ 220499 w 2005484"/>
                <a:gd name="connsiteY7" fmla="*/ 1660974 h 2906844"/>
                <a:gd name="connsiteX8" fmla="*/ 201449 w 2005484"/>
                <a:gd name="connsiteY8" fmla="*/ 1409514 h 2906844"/>
                <a:gd name="connsiteX9" fmla="*/ 320512 w 2005484"/>
                <a:gd name="connsiteY9" fmla="*/ 1135194 h 2906844"/>
                <a:gd name="connsiteX10" fmla="*/ 329084 w 2005484"/>
                <a:gd name="connsiteY10" fmla="*/ 1108524 h 2906844"/>
                <a:gd name="connsiteX11" fmla="*/ 238597 w 2005484"/>
                <a:gd name="connsiteY11" fmla="*/ 865637 h 2906844"/>
                <a:gd name="connsiteX12" fmla="*/ 210974 w 2005484"/>
                <a:gd name="connsiteY12" fmla="*/ 813249 h 2906844"/>
                <a:gd name="connsiteX13" fmla="*/ 88102 w 2005484"/>
                <a:gd name="connsiteY13" fmla="*/ 479874 h 2906844"/>
                <a:gd name="connsiteX14" fmla="*/ 12855 w 2005484"/>
                <a:gd name="connsiteY14" fmla="*/ 237939 h 2906844"/>
                <a:gd name="connsiteX15" fmla="*/ 472 w 2005484"/>
                <a:gd name="connsiteY15" fmla="*/ 117924 h 2906844"/>
                <a:gd name="connsiteX16" fmla="*/ 108105 w 2005484"/>
                <a:gd name="connsiteY16" fmla="*/ 3624 h 2906844"/>
                <a:gd name="connsiteX17" fmla="*/ 188114 w 2005484"/>
                <a:gd name="connsiteY17" fmla="*/ 767 h 2906844"/>
                <a:gd name="connsiteX18" fmla="*/ 284317 w 2005484"/>
                <a:gd name="connsiteY18" fmla="*/ 69347 h 2906844"/>
                <a:gd name="connsiteX19" fmla="*/ 410999 w 2005484"/>
                <a:gd name="connsiteY19" fmla="*/ 318902 h 2906844"/>
                <a:gd name="connsiteX20" fmla="*/ 474817 w 2005484"/>
                <a:gd name="connsiteY20" fmla="*/ 467492 h 2906844"/>
                <a:gd name="connsiteX21" fmla="*/ 664364 w 2005484"/>
                <a:gd name="connsiteY21" fmla="*/ 835157 h 2906844"/>
                <a:gd name="connsiteX22" fmla="*/ 689130 w 2005484"/>
                <a:gd name="connsiteY22" fmla="*/ 841824 h 2906844"/>
                <a:gd name="connsiteX23" fmla="*/ 758662 w 2005484"/>
                <a:gd name="connsiteY23" fmla="*/ 815154 h 2906844"/>
                <a:gd name="connsiteX24" fmla="*/ 940589 w 2005484"/>
                <a:gd name="connsiteY24" fmla="*/ 830394 h 2906844"/>
                <a:gd name="connsiteX25" fmla="*/ 987262 w 2005484"/>
                <a:gd name="connsiteY25" fmla="*/ 857064 h 2906844"/>
                <a:gd name="connsiteX26" fmla="*/ 1163474 w 2005484"/>
                <a:gd name="connsiteY26" fmla="*/ 918024 h 2906844"/>
                <a:gd name="connsiteX27" fmla="*/ 1332067 w 2005484"/>
                <a:gd name="connsiteY27" fmla="*/ 979937 h 2906844"/>
                <a:gd name="connsiteX28" fmla="*/ 1627342 w 2005484"/>
                <a:gd name="connsiteY28" fmla="*/ 1078997 h 2906844"/>
                <a:gd name="connsiteX29" fmla="*/ 1854037 w 2005484"/>
                <a:gd name="connsiteY29" fmla="*/ 1292357 h 2906844"/>
                <a:gd name="connsiteX30" fmla="*/ 1879755 w 2005484"/>
                <a:gd name="connsiteY30" fmla="*/ 1525719 h 2906844"/>
                <a:gd name="connsiteX31" fmla="*/ 1927380 w 2005484"/>
                <a:gd name="connsiteY31" fmla="*/ 2072454 h 2906844"/>
                <a:gd name="connsiteX32" fmla="*/ 2005485 w 2005484"/>
                <a:gd name="connsiteY32" fmla="*/ 2294387 h 290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5484" h="2906844">
                  <a:moveTo>
                    <a:pt x="2005485" y="2294387"/>
                  </a:moveTo>
                  <a:cubicBezTo>
                    <a:pt x="1837844" y="2408687"/>
                    <a:pt x="1670205" y="2523939"/>
                    <a:pt x="1502564" y="2638239"/>
                  </a:cubicBezTo>
                  <a:cubicBezTo>
                    <a:pt x="1371119" y="2727775"/>
                    <a:pt x="1229197" y="2818262"/>
                    <a:pt x="1095847" y="2906845"/>
                  </a:cubicBezTo>
                  <a:cubicBezTo>
                    <a:pt x="1025362" y="2854457"/>
                    <a:pt x="855817" y="2739204"/>
                    <a:pt x="725324" y="2624904"/>
                  </a:cubicBezTo>
                  <a:cubicBezTo>
                    <a:pt x="577687" y="2495364"/>
                    <a:pt x="465292" y="2336297"/>
                    <a:pt x="351944" y="2177229"/>
                  </a:cubicBezTo>
                  <a:cubicBezTo>
                    <a:pt x="314797" y="2124842"/>
                    <a:pt x="271934" y="2076264"/>
                    <a:pt x="249074" y="2015304"/>
                  </a:cubicBezTo>
                  <a:cubicBezTo>
                    <a:pt x="235739" y="1981014"/>
                    <a:pt x="229072" y="1945772"/>
                    <a:pt x="227167" y="1910529"/>
                  </a:cubicBezTo>
                  <a:cubicBezTo>
                    <a:pt x="223357" y="1827662"/>
                    <a:pt x="224309" y="1743842"/>
                    <a:pt x="220499" y="1660974"/>
                  </a:cubicBezTo>
                  <a:cubicBezTo>
                    <a:pt x="216689" y="1577154"/>
                    <a:pt x="209069" y="1493334"/>
                    <a:pt x="201449" y="1409514"/>
                  </a:cubicBezTo>
                  <a:cubicBezTo>
                    <a:pt x="191924" y="1296167"/>
                    <a:pt x="209069" y="1195202"/>
                    <a:pt x="320512" y="1135194"/>
                  </a:cubicBezTo>
                  <a:cubicBezTo>
                    <a:pt x="332894" y="1128527"/>
                    <a:pt x="334799" y="1121859"/>
                    <a:pt x="329084" y="1108524"/>
                  </a:cubicBezTo>
                  <a:cubicBezTo>
                    <a:pt x="298605" y="1027562"/>
                    <a:pt x="268124" y="946599"/>
                    <a:pt x="238597" y="865637"/>
                  </a:cubicBezTo>
                  <a:cubicBezTo>
                    <a:pt x="221452" y="852302"/>
                    <a:pt x="217642" y="831347"/>
                    <a:pt x="210974" y="813249"/>
                  </a:cubicBezTo>
                  <a:cubicBezTo>
                    <a:pt x="170017" y="701807"/>
                    <a:pt x="129059" y="591317"/>
                    <a:pt x="88102" y="479874"/>
                  </a:cubicBezTo>
                  <a:cubicBezTo>
                    <a:pt x="62384" y="399864"/>
                    <a:pt x="34762" y="319854"/>
                    <a:pt x="12855" y="237939"/>
                  </a:cubicBezTo>
                  <a:cubicBezTo>
                    <a:pt x="2377" y="198887"/>
                    <a:pt x="-1433" y="157929"/>
                    <a:pt x="472" y="117924"/>
                  </a:cubicBezTo>
                  <a:cubicBezTo>
                    <a:pt x="4282" y="55059"/>
                    <a:pt x="45239" y="10292"/>
                    <a:pt x="108105" y="3624"/>
                  </a:cubicBezTo>
                  <a:cubicBezTo>
                    <a:pt x="134774" y="767"/>
                    <a:pt x="161444" y="-1138"/>
                    <a:pt x="188114" y="767"/>
                  </a:cubicBezTo>
                  <a:cubicBezTo>
                    <a:pt x="236692" y="3624"/>
                    <a:pt x="263362" y="30294"/>
                    <a:pt x="284317" y="69347"/>
                  </a:cubicBezTo>
                  <a:cubicBezTo>
                    <a:pt x="329084" y="151262"/>
                    <a:pt x="370994" y="235082"/>
                    <a:pt x="410999" y="318902"/>
                  </a:cubicBezTo>
                  <a:cubicBezTo>
                    <a:pt x="428144" y="370337"/>
                    <a:pt x="463387" y="413199"/>
                    <a:pt x="474817" y="467492"/>
                  </a:cubicBezTo>
                  <a:cubicBezTo>
                    <a:pt x="527205" y="596079"/>
                    <a:pt x="601499" y="713237"/>
                    <a:pt x="664364" y="835157"/>
                  </a:cubicBezTo>
                  <a:cubicBezTo>
                    <a:pt x="671032" y="847539"/>
                    <a:pt x="677699" y="846587"/>
                    <a:pt x="689130" y="841824"/>
                  </a:cubicBezTo>
                  <a:cubicBezTo>
                    <a:pt x="711989" y="832299"/>
                    <a:pt x="734849" y="823727"/>
                    <a:pt x="758662" y="815154"/>
                  </a:cubicBezTo>
                  <a:cubicBezTo>
                    <a:pt x="821527" y="793247"/>
                    <a:pt x="882487" y="799914"/>
                    <a:pt x="940589" y="830394"/>
                  </a:cubicBezTo>
                  <a:cubicBezTo>
                    <a:pt x="956782" y="838967"/>
                    <a:pt x="973927" y="845634"/>
                    <a:pt x="987262" y="857064"/>
                  </a:cubicBezTo>
                  <a:cubicBezTo>
                    <a:pt x="1038697" y="898974"/>
                    <a:pt x="1096799" y="915167"/>
                    <a:pt x="1163474" y="918024"/>
                  </a:cubicBezTo>
                  <a:cubicBezTo>
                    <a:pt x="1225387" y="919929"/>
                    <a:pt x="1281585" y="947552"/>
                    <a:pt x="1332067" y="979937"/>
                  </a:cubicBezTo>
                  <a:cubicBezTo>
                    <a:pt x="1422555" y="1037087"/>
                    <a:pt x="1520662" y="1066614"/>
                    <a:pt x="1627342" y="1078997"/>
                  </a:cubicBezTo>
                  <a:cubicBezTo>
                    <a:pt x="1758787" y="1093284"/>
                    <a:pt x="1824510" y="1162817"/>
                    <a:pt x="1854037" y="1292357"/>
                  </a:cubicBezTo>
                  <a:cubicBezTo>
                    <a:pt x="1871182" y="1369509"/>
                    <a:pt x="1872135" y="1448567"/>
                    <a:pt x="1879755" y="1525719"/>
                  </a:cubicBezTo>
                  <a:cubicBezTo>
                    <a:pt x="1896899" y="1707647"/>
                    <a:pt x="1902614" y="1890527"/>
                    <a:pt x="1927380" y="2072454"/>
                  </a:cubicBezTo>
                  <a:cubicBezTo>
                    <a:pt x="1940714" y="2151512"/>
                    <a:pt x="1967385" y="2224854"/>
                    <a:pt x="2005485" y="2294387"/>
                  </a:cubicBezTo>
                  <a:close/>
                </a:path>
              </a:pathLst>
            </a:custGeom>
            <a:solidFill>
              <a:srgbClr val="FECBA3"/>
            </a:solidFill>
            <a:ln w="9525" cap="flat">
              <a:noFill/>
              <a:prstDash val="solid"/>
              <a:miter/>
            </a:ln>
          </p:spPr>
          <p:txBody>
            <a:bodyPr rtlCol="0" anchor="ctr"/>
            <a:lstStyle/>
            <a:p>
              <a:endParaRPr lang="en-US"/>
            </a:p>
          </p:txBody>
        </p:sp>
      </p:grpSp>
      <p:sp>
        <p:nvSpPr>
          <p:cNvPr id="20" name="Freeform: Shape 19">
            <a:extLst>
              <a:ext uri="{FF2B5EF4-FFF2-40B4-BE49-F238E27FC236}">
                <a16:creationId xmlns:a16="http://schemas.microsoft.com/office/drawing/2014/main" id="{D5BDC0EA-3E99-44AD-980E-B13A612C5AD4}"/>
              </a:ext>
            </a:extLst>
          </p:cNvPr>
          <p:cNvSpPr/>
          <p:nvPr/>
        </p:nvSpPr>
        <p:spPr>
          <a:xfrm>
            <a:off x="5123587" y="2759793"/>
            <a:ext cx="808204" cy="810306"/>
          </a:xfrm>
          <a:custGeom>
            <a:avLst/>
            <a:gdLst>
              <a:gd name="connsiteX0" fmla="*/ 388665 w 808204"/>
              <a:gd name="connsiteY0" fmla="*/ 68371 h 810306"/>
              <a:gd name="connsiteX1" fmla="*/ 288891 w 808204"/>
              <a:gd name="connsiteY1" fmla="*/ 84875 h 810306"/>
              <a:gd name="connsiteX2" fmla="*/ 280639 w 808204"/>
              <a:gd name="connsiteY2" fmla="*/ 108881 h 810306"/>
              <a:gd name="connsiteX3" fmla="*/ 522949 w 808204"/>
              <a:gd name="connsiteY3" fmla="*/ 96128 h 810306"/>
              <a:gd name="connsiteX4" fmla="*/ 512446 w 808204"/>
              <a:gd name="connsiteY4" fmla="*/ 75873 h 810306"/>
              <a:gd name="connsiteX5" fmla="*/ 388665 w 808204"/>
              <a:gd name="connsiteY5" fmla="*/ 68371 h 810306"/>
              <a:gd name="connsiteX6" fmla="*/ 413164 w 808204"/>
              <a:gd name="connsiteY6" fmla="*/ 35 h 810306"/>
              <a:gd name="connsiteX7" fmla="*/ 558958 w 808204"/>
              <a:gd name="connsiteY7" fmla="*/ 15859 h 810306"/>
              <a:gd name="connsiteX8" fmla="*/ 766009 w 808204"/>
              <a:gd name="connsiteY8" fmla="*/ 48118 h 810306"/>
              <a:gd name="connsiteX9" fmla="*/ 800518 w 808204"/>
              <a:gd name="connsiteY9" fmla="*/ 86377 h 810306"/>
              <a:gd name="connsiteX10" fmla="*/ 808020 w 808204"/>
              <a:gd name="connsiteY10" fmla="*/ 274674 h 810306"/>
              <a:gd name="connsiteX11" fmla="*/ 780263 w 808204"/>
              <a:gd name="connsiteY11" fmla="*/ 306181 h 810306"/>
              <a:gd name="connsiteX12" fmla="*/ 690240 w 808204"/>
              <a:gd name="connsiteY12" fmla="*/ 309932 h 810306"/>
              <a:gd name="connsiteX13" fmla="*/ 668485 w 808204"/>
              <a:gd name="connsiteY13" fmla="*/ 332437 h 810306"/>
              <a:gd name="connsiteX14" fmla="*/ 683488 w 808204"/>
              <a:gd name="connsiteY14" fmla="*/ 746540 h 810306"/>
              <a:gd name="connsiteX15" fmla="*/ 639978 w 808204"/>
              <a:gd name="connsiteY15" fmla="*/ 793051 h 810306"/>
              <a:gd name="connsiteX16" fmla="*/ 205620 w 808204"/>
              <a:gd name="connsiteY16" fmla="*/ 810306 h 810306"/>
              <a:gd name="connsiteX17" fmla="*/ 167361 w 808204"/>
              <a:gd name="connsiteY17" fmla="*/ 773546 h 810306"/>
              <a:gd name="connsiteX18" fmla="*/ 150856 w 808204"/>
              <a:gd name="connsiteY18" fmla="*/ 354193 h 810306"/>
              <a:gd name="connsiteX19" fmla="*/ 125351 w 808204"/>
              <a:gd name="connsiteY19" fmla="*/ 332437 h 810306"/>
              <a:gd name="connsiteX20" fmla="*/ 35329 w 808204"/>
              <a:gd name="connsiteY20" fmla="*/ 336189 h 810306"/>
              <a:gd name="connsiteX21" fmla="*/ 6822 w 808204"/>
              <a:gd name="connsiteY21" fmla="*/ 310682 h 810306"/>
              <a:gd name="connsiteX22" fmla="*/ 70 w 808204"/>
              <a:gd name="connsiteY22" fmla="*/ 105881 h 810306"/>
              <a:gd name="connsiteX23" fmla="*/ 19574 w 808204"/>
              <a:gd name="connsiteY23" fmla="*/ 80375 h 810306"/>
              <a:gd name="connsiteX24" fmla="*/ 363910 w 808204"/>
              <a:gd name="connsiteY24" fmla="*/ 3856 h 810306"/>
              <a:gd name="connsiteX25" fmla="*/ 413164 w 808204"/>
              <a:gd name="connsiteY25" fmla="*/ 35 h 8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08204" h="810306">
                <a:moveTo>
                  <a:pt x="388665" y="68371"/>
                </a:moveTo>
                <a:cubicBezTo>
                  <a:pt x="365410" y="69121"/>
                  <a:pt x="327150" y="75123"/>
                  <a:pt x="288891" y="84875"/>
                </a:cubicBezTo>
                <a:cubicBezTo>
                  <a:pt x="271636" y="89376"/>
                  <a:pt x="270136" y="94627"/>
                  <a:pt x="280639" y="108881"/>
                </a:cubicBezTo>
                <a:cubicBezTo>
                  <a:pt x="342904" y="192902"/>
                  <a:pt x="466684" y="186150"/>
                  <a:pt x="522949" y="96128"/>
                </a:cubicBezTo>
                <a:cubicBezTo>
                  <a:pt x="532701" y="80374"/>
                  <a:pt x="523699" y="78123"/>
                  <a:pt x="512446" y="75873"/>
                </a:cubicBezTo>
                <a:cubicBezTo>
                  <a:pt x="477187" y="69872"/>
                  <a:pt x="441178" y="64620"/>
                  <a:pt x="388665" y="68371"/>
                </a:cubicBezTo>
                <a:close/>
                <a:moveTo>
                  <a:pt x="413164" y="35"/>
                </a:moveTo>
                <a:cubicBezTo>
                  <a:pt x="462184" y="-598"/>
                  <a:pt x="510571" y="7420"/>
                  <a:pt x="558958" y="15859"/>
                </a:cubicBezTo>
                <a:cubicBezTo>
                  <a:pt x="627975" y="27862"/>
                  <a:pt x="696992" y="38365"/>
                  <a:pt x="766009" y="48118"/>
                </a:cubicBezTo>
                <a:cubicBezTo>
                  <a:pt x="790015" y="51118"/>
                  <a:pt x="800518" y="60120"/>
                  <a:pt x="800518" y="86377"/>
                </a:cubicBezTo>
                <a:cubicBezTo>
                  <a:pt x="801268" y="149392"/>
                  <a:pt x="805019" y="212408"/>
                  <a:pt x="808020" y="274674"/>
                </a:cubicBezTo>
                <a:cubicBezTo>
                  <a:pt x="809520" y="295679"/>
                  <a:pt x="802018" y="305431"/>
                  <a:pt x="780263" y="306181"/>
                </a:cubicBezTo>
                <a:cubicBezTo>
                  <a:pt x="750255" y="306931"/>
                  <a:pt x="720248" y="309932"/>
                  <a:pt x="690240" y="309932"/>
                </a:cubicBezTo>
                <a:cubicBezTo>
                  <a:pt x="673736" y="309932"/>
                  <a:pt x="667735" y="313683"/>
                  <a:pt x="668485" y="332437"/>
                </a:cubicBezTo>
                <a:cubicBezTo>
                  <a:pt x="674487" y="470472"/>
                  <a:pt x="678988" y="608506"/>
                  <a:pt x="683488" y="746540"/>
                </a:cubicBezTo>
                <a:cubicBezTo>
                  <a:pt x="684989" y="791551"/>
                  <a:pt x="684989" y="790801"/>
                  <a:pt x="639978" y="793051"/>
                </a:cubicBezTo>
                <a:cubicBezTo>
                  <a:pt x="568710" y="796803"/>
                  <a:pt x="277638" y="810306"/>
                  <a:pt x="205620" y="810306"/>
                </a:cubicBezTo>
                <a:cubicBezTo>
                  <a:pt x="169612" y="810306"/>
                  <a:pt x="169612" y="810306"/>
                  <a:pt x="167361" y="773546"/>
                </a:cubicBezTo>
                <a:cubicBezTo>
                  <a:pt x="163610" y="695527"/>
                  <a:pt x="151607" y="415708"/>
                  <a:pt x="150856" y="354193"/>
                </a:cubicBezTo>
                <a:cubicBezTo>
                  <a:pt x="150856" y="333938"/>
                  <a:pt x="143355" y="330937"/>
                  <a:pt x="125351" y="332437"/>
                </a:cubicBezTo>
                <a:cubicBezTo>
                  <a:pt x="95344" y="334688"/>
                  <a:pt x="65336" y="334688"/>
                  <a:pt x="35329" y="336189"/>
                </a:cubicBezTo>
                <a:cubicBezTo>
                  <a:pt x="16574" y="336939"/>
                  <a:pt x="7571" y="330187"/>
                  <a:pt x="6822" y="310682"/>
                </a:cubicBezTo>
                <a:cubicBezTo>
                  <a:pt x="5321" y="242415"/>
                  <a:pt x="3070" y="174149"/>
                  <a:pt x="70" y="105881"/>
                </a:cubicBezTo>
                <a:cubicBezTo>
                  <a:pt x="-681" y="90878"/>
                  <a:pt x="4571" y="83376"/>
                  <a:pt x="19574" y="80375"/>
                </a:cubicBezTo>
                <a:cubicBezTo>
                  <a:pt x="135103" y="57120"/>
                  <a:pt x="246881" y="20360"/>
                  <a:pt x="363910" y="3856"/>
                </a:cubicBezTo>
                <a:cubicBezTo>
                  <a:pt x="380414" y="1418"/>
                  <a:pt x="396825" y="246"/>
                  <a:pt x="413164" y="35"/>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DEAA1A85-5111-4CA7-9CBE-F4591A8E3B29}"/>
              </a:ext>
            </a:extLst>
          </p:cNvPr>
          <p:cNvSpPr/>
          <p:nvPr/>
        </p:nvSpPr>
        <p:spPr>
          <a:xfrm>
            <a:off x="4901281" y="3530294"/>
            <a:ext cx="928395" cy="806494"/>
          </a:xfrm>
          <a:custGeom>
            <a:avLst/>
            <a:gdLst>
              <a:gd name="connsiteX0" fmla="*/ 379164 w 928395"/>
              <a:gd name="connsiteY0" fmla="*/ 674462 h 806494"/>
              <a:gd name="connsiteX1" fmla="*/ 443679 w 928395"/>
              <a:gd name="connsiteY1" fmla="*/ 741229 h 806494"/>
              <a:gd name="connsiteX2" fmla="*/ 378413 w 928395"/>
              <a:gd name="connsiteY2" fmla="*/ 806494 h 806494"/>
              <a:gd name="connsiteX3" fmla="*/ 313897 w 928395"/>
              <a:gd name="connsiteY3" fmla="*/ 740478 h 806494"/>
              <a:gd name="connsiteX4" fmla="*/ 379164 w 928395"/>
              <a:gd name="connsiteY4" fmla="*/ 674462 h 806494"/>
              <a:gd name="connsiteX5" fmla="*/ 732502 w 928395"/>
              <a:gd name="connsiteY5" fmla="*/ 669212 h 806494"/>
              <a:gd name="connsiteX6" fmla="*/ 797767 w 928395"/>
              <a:gd name="connsiteY6" fmla="*/ 736728 h 806494"/>
              <a:gd name="connsiteX7" fmla="*/ 731001 w 928395"/>
              <a:gd name="connsiteY7" fmla="*/ 800494 h 806494"/>
              <a:gd name="connsiteX8" fmla="*/ 666485 w 928395"/>
              <a:gd name="connsiteY8" fmla="*/ 734478 h 806494"/>
              <a:gd name="connsiteX9" fmla="*/ 732502 w 928395"/>
              <a:gd name="connsiteY9" fmla="*/ 669212 h 806494"/>
              <a:gd name="connsiteX10" fmla="*/ 316277 w 928395"/>
              <a:gd name="connsiteY10" fmla="*/ 169423 h 806494"/>
              <a:gd name="connsiteX11" fmla="*/ 286140 w 928395"/>
              <a:gd name="connsiteY11" fmla="*/ 170337 h 806494"/>
              <a:gd name="connsiteX12" fmla="*/ 254633 w 928395"/>
              <a:gd name="connsiteY12" fmla="*/ 170337 h 806494"/>
              <a:gd name="connsiteX13" fmla="*/ 235878 w 928395"/>
              <a:gd name="connsiteY13" fmla="*/ 193593 h 806494"/>
              <a:gd name="connsiteX14" fmla="*/ 286140 w 928395"/>
              <a:gd name="connsiteY14" fmla="*/ 408146 h 806494"/>
              <a:gd name="connsiteX15" fmla="*/ 354408 w 928395"/>
              <a:gd name="connsiteY15" fmla="*/ 453157 h 806494"/>
              <a:gd name="connsiteX16" fmla="*/ 370912 w 928395"/>
              <a:gd name="connsiteY16" fmla="*/ 430652 h 806494"/>
              <a:gd name="connsiteX17" fmla="*/ 344655 w 928395"/>
              <a:gd name="connsiteY17" fmla="*/ 219849 h 806494"/>
              <a:gd name="connsiteX18" fmla="*/ 316277 w 928395"/>
              <a:gd name="connsiteY18" fmla="*/ 169423 h 806494"/>
              <a:gd name="connsiteX19" fmla="*/ 421924 w 928395"/>
              <a:gd name="connsiteY19" fmla="*/ 167336 h 806494"/>
              <a:gd name="connsiteX20" fmla="*/ 406170 w 928395"/>
              <a:gd name="connsiteY20" fmla="*/ 185341 h 806494"/>
              <a:gd name="connsiteX21" fmla="*/ 432427 w 928395"/>
              <a:gd name="connsiteY21" fmla="*/ 384890 h 806494"/>
              <a:gd name="connsiteX22" fmla="*/ 499944 w 928395"/>
              <a:gd name="connsiteY22" fmla="*/ 434402 h 806494"/>
              <a:gd name="connsiteX23" fmla="*/ 517197 w 928395"/>
              <a:gd name="connsiteY23" fmla="*/ 414897 h 806494"/>
              <a:gd name="connsiteX24" fmla="*/ 517197 w 928395"/>
              <a:gd name="connsiteY24" fmla="*/ 300869 h 806494"/>
              <a:gd name="connsiteX25" fmla="*/ 512696 w 928395"/>
              <a:gd name="connsiteY25" fmla="*/ 300869 h 806494"/>
              <a:gd name="connsiteX26" fmla="*/ 512696 w 928395"/>
              <a:gd name="connsiteY26" fmla="*/ 183840 h 806494"/>
              <a:gd name="connsiteX27" fmla="*/ 496192 w 928395"/>
              <a:gd name="connsiteY27" fmla="*/ 167336 h 806494"/>
              <a:gd name="connsiteX28" fmla="*/ 421924 w 928395"/>
              <a:gd name="connsiteY28" fmla="*/ 167336 h 806494"/>
              <a:gd name="connsiteX29" fmla="*/ 663343 w 928395"/>
              <a:gd name="connsiteY29" fmla="*/ 164125 h 806494"/>
              <a:gd name="connsiteX30" fmla="*/ 634226 w 928395"/>
              <a:gd name="connsiteY30" fmla="*/ 165086 h 806494"/>
              <a:gd name="connsiteX31" fmla="*/ 591466 w 928395"/>
              <a:gd name="connsiteY31" fmla="*/ 165086 h 806494"/>
              <a:gd name="connsiteX32" fmla="*/ 577963 w 928395"/>
              <a:gd name="connsiteY32" fmla="*/ 178589 h 806494"/>
              <a:gd name="connsiteX33" fmla="*/ 580964 w 928395"/>
              <a:gd name="connsiteY33" fmla="*/ 409647 h 806494"/>
              <a:gd name="connsiteX34" fmla="*/ 588465 w 928395"/>
              <a:gd name="connsiteY34" fmla="*/ 423150 h 806494"/>
              <a:gd name="connsiteX35" fmla="*/ 656732 w 928395"/>
              <a:gd name="connsiteY35" fmla="*/ 413397 h 806494"/>
              <a:gd name="connsiteX36" fmla="*/ 665734 w 928395"/>
              <a:gd name="connsiteY36" fmla="*/ 396893 h 806494"/>
              <a:gd name="connsiteX37" fmla="*/ 681488 w 928395"/>
              <a:gd name="connsiteY37" fmla="*/ 211597 h 806494"/>
              <a:gd name="connsiteX38" fmla="*/ 663343 w 928395"/>
              <a:gd name="connsiteY38" fmla="*/ 164125 h 806494"/>
              <a:gd name="connsiteX39" fmla="*/ 779013 w 928395"/>
              <a:gd name="connsiteY39" fmla="*/ 161335 h 806494"/>
              <a:gd name="connsiteX40" fmla="*/ 750506 w 928395"/>
              <a:gd name="connsiteY40" fmla="*/ 189092 h 806494"/>
              <a:gd name="connsiteX41" fmla="*/ 736252 w 928395"/>
              <a:gd name="connsiteY41" fmla="*/ 352632 h 806494"/>
              <a:gd name="connsiteX42" fmla="*/ 785014 w 928395"/>
              <a:gd name="connsiteY42" fmla="*/ 399894 h 806494"/>
              <a:gd name="connsiteX43" fmla="*/ 820272 w 928395"/>
              <a:gd name="connsiteY43" fmla="*/ 364635 h 806494"/>
              <a:gd name="connsiteX44" fmla="*/ 848779 w 928395"/>
              <a:gd name="connsiteY44" fmla="*/ 213848 h 806494"/>
              <a:gd name="connsiteX45" fmla="*/ 805269 w 928395"/>
              <a:gd name="connsiteY45" fmla="*/ 161335 h 806494"/>
              <a:gd name="connsiteX46" fmla="*/ 779013 w 928395"/>
              <a:gd name="connsiteY46" fmla="*/ 161335 h 806494"/>
              <a:gd name="connsiteX47" fmla="*/ 93718 w 928395"/>
              <a:gd name="connsiteY47" fmla="*/ 232 h 806494"/>
              <a:gd name="connsiteX48" fmla="*/ 161610 w 928395"/>
              <a:gd name="connsiteY48" fmla="*/ 2295 h 806494"/>
              <a:gd name="connsiteX49" fmla="*/ 197618 w 928395"/>
              <a:gd name="connsiteY49" fmla="*/ 33053 h 806494"/>
              <a:gd name="connsiteX50" fmla="*/ 204370 w 928395"/>
              <a:gd name="connsiteY50" fmla="*/ 55559 h 806494"/>
              <a:gd name="connsiteX51" fmla="*/ 268886 w 928395"/>
              <a:gd name="connsiteY51" fmla="*/ 103571 h 806494"/>
              <a:gd name="connsiteX52" fmla="*/ 869785 w 928395"/>
              <a:gd name="connsiteY52" fmla="*/ 93068 h 806494"/>
              <a:gd name="connsiteX53" fmla="*/ 926049 w 928395"/>
              <a:gd name="connsiteY53" fmla="*/ 158334 h 806494"/>
              <a:gd name="connsiteX54" fmla="*/ 876537 w 928395"/>
              <a:gd name="connsiteY54" fmla="*/ 416398 h 806494"/>
              <a:gd name="connsiteX55" fmla="*/ 827024 w 928395"/>
              <a:gd name="connsiteY55" fmla="*/ 460659 h 806494"/>
              <a:gd name="connsiteX56" fmla="*/ 334152 w 928395"/>
              <a:gd name="connsiteY56" fmla="*/ 523675 h 806494"/>
              <a:gd name="connsiteX57" fmla="*/ 314647 w 928395"/>
              <a:gd name="connsiteY57" fmla="*/ 538679 h 806494"/>
              <a:gd name="connsiteX58" fmla="*/ 340154 w 928395"/>
              <a:gd name="connsiteY58" fmla="*/ 569436 h 806494"/>
              <a:gd name="connsiteX59" fmla="*/ 616973 w 928395"/>
              <a:gd name="connsiteY59" fmla="*/ 564185 h 806494"/>
              <a:gd name="connsiteX60" fmla="*/ 806019 w 928395"/>
              <a:gd name="connsiteY60" fmla="*/ 562685 h 806494"/>
              <a:gd name="connsiteX61" fmla="*/ 840528 w 928395"/>
              <a:gd name="connsiteY61" fmla="*/ 598693 h 806494"/>
              <a:gd name="connsiteX62" fmla="*/ 805269 w 928395"/>
              <a:gd name="connsiteY62" fmla="*/ 625700 h 806494"/>
              <a:gd name="connsiteX63" fmla="*/ 555457 w 928395"/>
              <a:gd name="connsiteY63" fmla="*/ 635452 h 806494"/>
              <a:gd name="connsiteX64" fmla="*/ 318399 w 928395"/>
              <a:gd name="connsiteY64" fmla="*/ 635452 h 806494"/>
              <a:gd name="connsiteX65" fmla="*/ 259884 w 928395"/>
              <a:gd name="connsiteY65" fmla="*/ 591192 h 806494"/>
              <a:gd name="connsiteX66" fmla="*/ 154108 w 928395"/>
              <a:gd name="connsiteY66" fmla="*/ 134328 h 806494"/>
              <a:gd name="connsiteX67" fmla="*/ 72338 w 928395"/>
              <a:gd name="connsiteY67" fmla="*/ 67562 h 806494"/>
              <a:gd name="connsiteX68" fmla="*/ 29577 w 928395"/>
              <a:gd name="connsiteY68" fmla="*/ 66811 h 806494"/>
              <a:gd name="connsiteX69" fmla="*/ 320 w 928395"/>
              <a:gd name="connsiteY69" fmla="*/ 38304 h 806494"/>
              <a:gd name="connsiteX70" fmla="*/ 25826 w 928395"/>
              <a:gd name="connsiteY70" fmla="*/ 3796 h 806494"/>
              <a:gd name="connsiteX71" fmla="*/ 93718 w 928395"/>
              <a:gd name="connsiteY71" fmla="*/ 232 h 80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28395" h="806494">
                <a:moveTo>
                  <a:pt x="379164" y="674462"/>
                </a:moveTo>
                <a:cubicBezTo>
                  <a:pt x="415173" y="674462"/>
                  <a:pt x="443679" y="703720"/>
                  <a:pt x="443679" y="741229"/>
                </a:cubicBezTo>
                <a:cubicBezTo>
                  <a:pt x="443679" y="778738"/>
                  <a:pt x="415923" y="806494"/>
                  <a:pt x="378413" y="806494"/>
                </a:cubicBezTo>
                <a:cubicBezTo>
                  <a:pt x="340904" y="806494"/>
                  <a:pt x="313897" y="777987"/>
                  <a:pt x="313897" y="740478"/>
                </a:cubicBezTo>
                <a:cubicBezTo>
                  <a:pt x="313897" y="703720"/>
                  <a:pt x="343154" y="674462"/>
                  <a:pt x="379164" y="674462"/>
                </a:cubicBezTo>
                <a:close/>
                <a:moveTo>
                  <a:pt x="732502" y="669212"/>
                </a:moveTo>
                <a:cubicBezTo>
                  <a:pt x="770011" y="669212"/>
                  <a:pt x="797767" y="697719"/>
                  <a:pt x="797767" y="736728"/>
                </a:cubicBezTo>
                <a:cubicBezTo>
                  <a:pt x="797017" y="772737"/>
                  <a:pt x="768510" y="800494"/>
                  <a:pt x="731001" y="800494"/>
                </a:cubicBezTo>
                <a:cubicBezTo>
                  <a:pt x="694992" y="799743"/>
                  <a:pt x="665735" y="770487"/>
                  <a:pt x="666485" y="734478"/>
                </a:cubicBezTo>
                <a:cubicBezTo>
                  <a:pt x="667235" y="698469"/>
                  <a:pt x="696493" y="668462"/>
                  <a:pt x="732502" y="669212"/>
                </a:cubicBezTo>
                <a:close/>
                <a:moveTo>
                  <a:pt x="316277" y="169423"/>
                </a:moveTo>
                <a:cubicBezTo>
                  <a:pt x="308834" y="169024"/>
                  <a:pt x="299081" y="169587"/>
                  <a:pt x="286140" y="170337"/>
                </a:cubicBezTo>
                <a:cubicBezTo>
                  <a:pt x="275638" y="170337"/>
                  <a:pt x="265135" y="171087"/>
                  <a:pt x="254633" y="170337"/>
                </a:cubicBezTo>
                <a:cubicBezTo>
                  <a:pt x="235128" y="168087"/>
                  <a:pt x="231377" y="174088"/>
                  <a:pt x="235878" y="193593"/>
                </a:cubicBezTo>
                <a:cubicBezTo>
                  <a:pt x="253883" y="264860"/>
                  <a:pt x="269636" y="336878"/>
                  <a:pt x="286140" y="408146"/>
                </a:cubicBezTo>
                <a:cubicBezTo>
                  <a:pt x="298894" y="462909"/>
                  <a:pt x="298894" y="462160"/>
                  <a:pt x="354408" y="453157"/>
                </a:cubicBezTo>
                <a:cubicBezTo>
                  <a:pt x="368661" y="450906"/>
                  <a:pt x="373912" y="446405"/>
                  <a:pt x="370912" y="430652"/>
                </a:cubicBezTo>
                <a:cubicBezTo>
                  <a:pt x="361909" y="360134"/>
                  <a:pt x="353657" y="290367"/>
                  <a:pt x="344655" y="219849"/>
                </a:cubicBezTo>
                <a:cubicBezTo>
                  <a:pt x="340154" y="180464"/>
                  <a:pt x="338607" y="170618"/>
                  <a:pt x="316277" y="169423"/>
                </a:cubicBezTo>
                <a:close/>
                <a:moveTo>
                  <a:pt x="421924" y="167336"/>
                </a:moveTo>
                <a:cubicBezTo>
                  <a:pt x="407670" y="166586"/>
                  <a:pt x="403920" y="170337"/>
                  <a:pt x="406170" y="185341"/>
                </a:cubicBezTo>
                <a:cubicBezTo>
                  <a:pt x="415923" y="251357"/>
                  <a:pt x="423425" y="318124"/>
                  <a:pt x="432427" y="384890"/>
                </a:cubicBezTo>
                <a:cubicBezTo>
                  <a:pt x="439929" y="444155"/>
                  <a:pt x="439929" y="443405"/>
                  <a:pt x="499944" y="434402"/>
                </a:cubicBezTo>
                <a:cubicBezTo>
                  <a:pt x="514197" y="432152"/>
                  <a:pt x="517197" y="426900"/>
                  <a:pt x="517197" y="414897"/>
                </a:cubicBezTo>
                <a:cubicBezTo>
                  <a:pt x="516448" y="376638"/>
                  <a:pt x="517197" y="339129"/>
                  <a:pt x="517197" y="300869"/>
                </a:cubicBezTo>
                <a:cubicBezTo>
                  <a:pt x="515697" y="300869"/>
                  <a:pt x="514197" y="300869"/>
                  <a:pt x="512696" y="300869"/>
                </a:cubicBezTo>
                <a:cubicBezTo>
                  <a:pt x="512696" y="261860"/>
                  <a:pt x="511947" y="222850"/>
                  <a:pt x="512696" y="183840"/>
                </a:cubicBezTo>
                <a:cubicBezTo>
                  <a:pt x="512696" y="171837"/>
                  <a:pt x="509696" y="166586"/>
                  <a:pt x="496192" y="167336"/>
                </a:cubicBezTo>
                <a:cubicBezTo>
                  <a:pt x="471437" y="168087"/>
                  <a:pt x="446680" y="168087"/>
                  <a:pt x="421924" y="167336"/>
                </a:cubicBezTo>
                <a:close/>
                <a:moveTo>
                  <a:pt x="663343" y="164125"/>
                </a:moveTo>
                <a:cubicBezTo>
                  <a:pt x="656263" y="163773"/>
                  <a:pt x="646792" y="164336"/>
                  <a:pt x="634226" y="165086"/>
                </a:cubicBezTo>
                <a:cubicBezTo>
                  <a:pt x="619973" y="165086"/>
                  <a:pt x="605719" y="165086"/>
                  <a:pt x="591466" y="165086"/>
                </a:cubicBezTo>
                <a:cubicBezTo>
                  <a:pt x="581713" y="165086"/>
                  <a:pt x="577963" y="167336"/>
                  <a:pt x="577963" y="178589"/>
                </a:cubicBezTo>
                <a:cubicBezTo>
                  <a:pt x="579463" y="255858"/>
                  <a:pt x="580213" y="332377"/>
                  <a:pt x="580964" y="409647"/>
                </a:cubicBezTo>
                <a:cubicBezTo>
                  <a:pt x="580964" y="415648"/>
                  <a:pt x="578713" y="423900"/>
                  <a:pt x="588465" y="423150"/>
                </a:cubicBezTo>
                <a:cubicBezTo>
                  <a:pt x="610971" y="420149"/>
                  <a:pt x="634226" y="417148"/>
                  <a:pt x="656732" y="413397"/>
                </a:cubicBezTo>
                <a:cubicBezTo>
                  <a:pt x="667235" y="411897"/>
                  <a:pt x="664984" y="403645"/>
                  <a:pt x="665734" y="396893"/>
                </a:cubicBezTo>
                <a:cubicBezTo>
                  <a:pt x="670986" y="335378"/>
                  <a:pt x="676987" y="273113"/>
                  <a:pt x="681488" y="211597"/>
                </a:cubicBezTo>
                <a:cubicBezTo>
                  <a:pt x="684301" y="174463"/>
                  <a:pt x="684583" y="165180"/>
                  <a:pt x="663343" y="164125"/>
                </a:cubicBezTo>
                <a:close/>
                <a:moveTo>
                  <a:pt x="779013" y="161335"/>
                </a:moveTo>
                <a:cubicBezTo>
                  <a:pt x="756507" y="158334"/>
                  <a:pt x="752006" y="168087"/>
                  <a:pt x="750506" y="189092"/>
                </a:cubicBezTo>
                <a:cubicBezTo>
                  <a:pt x="747505" y="243105"/>
                  <a:pt x="741503" y="297868"/>
                  <a:pt x="736252" y="352632"/>
                </a:cubicBezTo>
                <a:cubicBezTo>
                  <a:pt x="730250" y="406646"/>
                  <a:pt x="730250" y="405895"/>
                  <a:pt x="785014" y="399894"/>
                </a:cubicBezTo>
                <a:cubicBezTo>
                  <a:pt x="808269" y="397644"/>
                  <a:pt x="816522" y="387141"/>
                  <a:pt x="820272" y="364635"/>
                </a:cubicBezTo>
                <a:cubicBezTo>
                  <a:pt x="828525" y="314373"/>
                  <a:pt x="839027" y="264110"/>
                  <a:pt x="848779" y="213848"/>
                </a:cubicBezTo>
                <a:cubicBezTo>
                  <a:pt x="859283" y="160585"/>
                  <a:pt x="860033" y="160585"/>
                  <a:pt x="805269" y="161335"/>
                </a:cubicBezTo>
                <a:cubicBezTo>
                  <a:pt x="797017" y="161335"/>
                  <a:pt x="788015" y="162835"/>
                  <a:pt x="779013" y="161335"/>
                </a:cubicBezTo>
                <a:close/>
                <a:moveTo>
                  <a:pt x="93718" y="232"/>
                </a:moveTo>
                <a:cubicBezTo>
                  <a:pt x="116411" y="-331"/>
                  <a:pt x="139104" y="45"/>
                  <a:pt x="161610" y="2295"/>
                </a:cubicBezTo>
                <a:cubicBezTo>
                  <a:pt x="180365" y="3796"/>
                  <a:pt x="192368" y="15049"/>
                  <a:pt x="197618" y="33053"/>
                </a:cubicBezTo>
                <a:cubicBezTo>
                  <a:pt x="199869" y="40555"/>
                  <a:pt x="202120" y="48057"/>
                  <a:pt x="204370" y="55559"/>
                </a:cubicBezTo>
                <a:cubicBezTo>
                  <a:pt x="217123" y="104320"/>
                  <a:pt x="217123" y="104320"/>
                  <a:pt x="268886" y="103571"/>
                </a:cubicBezTo>
                <a:cubicBezTo>
                  <a:pt x="469186" y="99819"/>
                  <a:pt x="669486" y="96069"/>
                  <a:pt x="869785" y="93068"/>
                </a:cubicBezTo>
                <a:cubicBezTo>
                  <a:pt x="918547" y="92318"/>
                  <a:pt x="935051" y="109572"/>
                  <a:pt x="926049" y="158334"/>
                </a:cubicBezTo>
                <a:cubicBezTo>
                  <a:pt x="910295" y="244606"/>
                  <a:pt x="893791" y="330877"/>
                  <a:pt x="876537" y="416398"/>
                </a:cubicBezTo>
                <a:cubicBezTo>
                  <a:pt x="871285" y="442655"/>
                  <a:pt x="854781" y="456908"/>
                  <a:pt x="827024" y="460659"/>
                </a:cubicBezTo>
                <a:cubicBezTo>
                  <a:pt x="662733" y="481664"/>
                  <a:pt x="498443" y="502670"/>
                  <a:pt x="334152" y="523675"/>
                </a:cubicBezTo>
                <a:cubicBezTo>
                  <a:pt x="325150" y="525175"/>
                  <a:pt x="308646" y="519924"/>
                  <a:pt x="314647" y="538679"/>
                </a:cubicBezTo>
                <a:cubicBezTo>
                  <a:pt x="319148" y="551431"/>
                  <a:pt x="313147" y="570186"/>
                  <a:pt x="340154" y="569436"/>
                </a:cubicBezTo>
                <a:cubicBezTo>
                  <a:pt x="432427" y="565685"/>
                  <a:pt x="524699" y="565685"/>
                  <a:pt x="616973" y="564185"/>
                </a:cubicBezTo>
                <a:cubicBezTo>
                  <a:pt x="679988" y="563434"/>
                  <a:pt x="743004" y="562685"/>
                  <a:pt x="806019" y="562685"/>
                </a:cubicBezTo>
                <a:cubicBezTo>
                  <a:pt x="831526" y="562685"/>
                  <a:pt x="842778" y="576188"/>
                  <a:pt x="840528" y="598693"/>
                </a:cubicBezTo>
                <a:cubicBezTo>
                  <a:pt x="838277" y="619699"/>
                  <a:pt x="824024" y="624950"/>
                  <a:pt x="805269" y="625700"/>
                </a:cubicBezTo>
                <a:cubicBezTo>
                  <a:pt x="721998" y="630201"/>
                  <a:pt x="638728" y="630951"/>
                  <a:pt x="555457" y="635452"/>
                </a:cubicBezTo>
                <a:cubicBezTo>
                  <a:pt x="475938" y="635452"/>
                  <a:pt x="397168" y="635452"/>
                  <a:pt x="318399" y="635452"/>
                </a:cubicBezTo>
                <a:cubicBezTo>
                  <a:pt x="282390" y="635452"/>
                  <a:pt x="268136" y="627201"/>
                  <a:pt x="259884" y="591192"/>
                </a:cubicBezTo>
                <a:cubicBezTo>
                  <a:pt x="224625" y="438903"/>
                  <a:pt x="188616" y="286616"/>
                  <a:pt x="154108" y="134328"/>
                </a:cubicBezTo>
                <a:cubicBezTo>
                  <a:pt x="139104" y="68312"/>
                  <a:pt x="139855" y="68312"/>
                  <a:pt x="72338" y="67562"/>
                </a:cubicBezTo>
                <a:cubicBezTo>
                  <a:pt x="58084" y="66811"/>
                  <a:pt x="43831" y="66811"/>
                  <a:pt x="29577" y="66811"/>
                </a:cubicBezTo>
                <a:cubicBezTo>
                  <a:pt x="10823" y="66061"/>
                  <a:pt x="1820" y="54808"/>
                  <a:pt x="320" y="38304"/>
                </a:cubicBezTo>
                <a:cubicBezTo>
                  <a:pt x="-1931" y="20300"/>
                  <a:pt x="7822" y="5296"/>
                  <a:pt x="25826" y="3796"/>
                </a:cubicBezTo>
                <a:cubicBezTo>
                  <a:pt x="48332" y="2295"/>
                  <a:pt x="71025" y="795"/>
                  <a:pt x="93718" y="232"/>
                </a:cubicBezTo>
                <a:close/>
              </a:path>
            </a:pathLst>
          </a:custGeom>
          <a:solidFill>
            <a:srgbClr val="000000"/>
          </a:solidFill>
          <a:ln w="9525" cap="flat">
            <a:noFill/>
            <a:prstDash val="solid"/>
            <a:miter/>
          </a:ln>
        </p:spPr>
        <p:txBody>
          <a:bodyPr wrap="square" rtlCol="0" anchor="ctr">
            <a:noAutofit/>
          </a:bodyPr>
          <a:lstStyle/>
          <a:p>
            <a:endParaRPr lang="en-US"/>
          </a:p>
        </p:txBody>
      </p:sp>
      <p:grpSp>
        <p:nvGrpSpPr>
          <p:cNvPr id="22" name="Group 21">
            <a:extLst>
              <a:ext uri="{FF2B5EF4-FFF2-40B4-BE49-F238E27FC236}">
                <a16:creationId xmlns:a16="http://schemas.microsoft.com/office/drawing/2014/main" id="{16EB093C-9895-4528-8D5E-E11F9AFB3743}"/>
              </a:ext>
            </a:extLst>
          </p:cNvPr>
          <p:cNvGrpSpPr/>
          <p:nvPr/>
        </p:nvGrpSpPr>
        <p:grpSpPr>
          <a:xfrm>
            <a:off x="2871765" y="2870067"/>
            <a:ext cx="768189" cy="768628"/>
            <a:chOff x="3080486" y="2868723"/>
            <a:chExt cx="768189" cy="768628"/>
          </a:xfrm>
        </p:grpSpPr>
        <p:sp>
          <p:nvSpPr>
            <p:cNvPr id="15" name="Freeform: Shape 14">
              <a:extLst>
                <a:ext uri="{FF2B5EF4-FFF2-40B4-BE49-F238E27FC236}">
                  <a16:creationId xmlns:a16="http://schemas.microsoft.com/office/drawing/2014/main" id="{FCD3EC72-94E7-45E2-8565-C80D87BB0D3D}"/>
                </a:ext>
              </a:extLst>
            </p:cNvPr>
            <p:cNvSpPr/>
            <p:nvPr/>
          </p:nvSpPr>
          <p:spPr>
            <a:xfrm>
              <a:off x="3080486" y="2868723"/>
              <a:ext cx="768189" cy="768628"/>
            </a:xfrm>
            <a:custGeom>
              <a:avLst/>
              <a:gdLst>
                <a:gd name="connsiteX0" fmla="*/ 169545 w 975359"/>
                <a:gd name="connsiteY0" fmla="*/ 667307 h 975916"/>
                <a:gd name="connsiteX1" fmla="*/ 170497 w 975359"/>
                <a:gd name="connsiteY1" fmla="*/ 420609 h 975916"/>
                <a:gd name="connsiteX2" fmla="*/ 133350 w 975359"/>
                <a:gd name="connsiteY2" fmla="*/ 384415 h 975916"/>
                <a:gd name="connsiteX3" fmla="*/ 32385 w 975359"/>
                <a:gd name="connsiteY3" fmla="*/ 381557 h 975916"/>
                <a:gd name="connsiteX4" fmla="*/ 0 w 975359"/>
                <a:gd name="connsiteY4" fmla="*/ 350124 h 975916"/>
                <a:gd name="connsiteX5" fmla="*/ 5715 w 975359"/>
                <a:gd name="connsiteY5" fmla="*/ 100570 h 975916"/>
                <a:gd name="connsiteX6" fmla="*/ 27622 w 975359"/>
                <a:gd name="connsiteY6" fmla="*/ 72947 h 975916"/>
                <a:gd name="connsiteX7" fmla="*/ 432435 w 975359"/>
                <a:gd name="connsiteY7" fmla="*/ 2462 h 975916"/>
                <a:gd name="connsiteX8" fmla="*/ 787718 w 975359"/>
                <a:gd name="connsiteY8" fmla="*/ 51039 h 975916"/>
                <a:gd name="connsiteX9" fmla="*/ 942975 w 975359"/>
                <a:gd name="connsiteY9" fmla="*/ 82472 h 975916"/>
                <a:gd name="connsiteX10" fmla="*/ 975360 w 975359"/>
                <a:gd name="connsiteY10" fmla="*/ 118667 h 975916"/>
                <a:gd name="connsiteX11" fmla="*/ 973455 w 975359"/>
                <a:gd name="connsiteY11" fmla="*/ 361554 h 975916"/>
                <a:gd name="connsiteX12" fmla="*/ 941070 w 975359"/>
                <a:gd name="connsiteY12" fmla="*/ 393940 h 975916"/>
                <a:gd name="connsiteX13" fmla="*/ 829628 w 975359"/>
                <a:gd name="connsiteY13" fmla="*/ 392987 h 975916"/>
                <a:gd name="connsiteX14" fmla="*/ 802005 w 975359"/>
                <a:gd name="connsiteY14" fmla="*/ 421562 h 975916"/>
                <a:gd name="connsiteX15" fmla="*/ 797243 w 975359"/>
                <a:gd name="connsiteY15" fmla="*/ 799704 h 975916"/>
                <a:gd name="connsiteX16" fmla="*/ 792480 w 975359"/>
                <a:gd name="connsiteY16" fmla="*/ 941627 h 975916"/>
                <a:gd name="connsiteX17" fmla="*/ 755332 w 975359"/>
                <a:gd name="connsiteY17" fmla="*/ 975917 h 975916"/>
                <a:gd name="connsiteX18" fmla="*/ 256222 w 975359"/>
                <a:gd name="connsiteY18" fmla="*/ 969250 h 975916"/>
                <a:gd name="connsiteX19" fmla="*/ 249555 w 975359"/>
                <a:gd name="connsiteY19" fmla="*/ 969250 h 975916"/>
                <a:gd name="connsiteX20" fmla="*/ 164782 w 975359"/>
                <a:gd name="connsiteY20" fmla="*/ 880667 h 975916"/>
                <a:gd name="connsiteX21" fmla="*/ 164782 w 975359"/>
                <a:gd name="connsiteY21" fmla="*/ 668259 h 975916"/>
                <a:gd name="connsiteX22" fmla="*/ 169545 w 975359"/>
                <a:gd name="connsiteY22" fmla="*/ 667307 h 97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5359" h="975916">
                  <a:moveTo>
                    <a:pt x="169545" y="667307"/>
                  </a:moveTo>
                  <a:cubicBezTo>
                    <a:pt x="169545" y="585392"/>
                    <a:pt x="167640" y="502524"/>
                    <a:pt x="170497" y="420609"/>
                  </a:cubicBezTo>
                  <a:cubicBezTo>
                    <a:pt x="171450" y="389177"/>
                    <a:pt x="161925" y="382509"/>
                    <a:pt x="133350" y="384415"/>
                  </a:cubicBezTo>
                  <a:cubicBezTo>
                    <a:pt x="100013" y="386320"/>
                    <a:pt x="65722" y="381557"/>
                    <a:pt x="32385" y="381557"/>
                  </a:cubicBezTo>
                  <a:cubicBezTo>
                    <a:pt x="9525" y="381557"/>
                    <a:pt x="0" y="372984"/>
                    <a:pt x="0" y="350124"/>
                  </a:cubicBezTo>
                  <a:cubicBezTo>
                    <a:pt x="953" y="267257"/>
                    <a:pt x="-953" y="183437"/>
                    <a:pt x="5715" y="100570"/>
                  </a:cubicBezTo>
                  <a:cubicBezTo>
                    <a:pt x="6668" y="84377"/>
                    <a:pt x="11430" y="75804"/>
                    <a:pt x="27622" y="72947"/>
                  </a:cubicBezTo>
                  <a:cubicBezTo>
                    <a:pt x="162878" y="52945"/>
                    <a:pt x="295275" y="15797"/>
                    <a:pt x="432435" y="2462"/>
                  </a:cubicBezTo>
                  <a:cubicBezTo>
                    <a:pt x="554355" y="-9921"/>
                    <a:pt x="670560" y="27227"/>
                    <a:pt x="787718" y="51039"/>
                  </a:cubicBezTo>
                  <a:cubicBezTo>
                    <a:pt x="839153" y="61517"/>
                    <a:pt x="890588" y="72947"/>
                    <a:pt x="942975" y="82472"/>
                  </a:cubicBezTo>
                  <a:cubicBezTo>
                    <a:pt x="965835" y="86282"/>
                    <a:pt x="975360" y="93902"/>
                    <a:pt x="975360" y="118667"/>
                  </a:cubicBezTo>
                  <a:cubicBezTo>
                    <a:pt x="973455" y="199629"/>
                    <a:pt x="973455" y="280592"/>
                    <a:pt x="973455" y="361554"/>
                  </a:cubicBezTo>
                  <a:cubicBezTo>
                    <a:pt x="973455" y="383462"/>
                    <a:pt x="964882" y="394892"/>
                    <a:pt x="941070" y="393940"/>
                  </a:cubicBezTo>
                  <a:cubicBezTo>
                    <a:pt x="903922" y="392987"/>
                    <a:pt x="866775" y="394892"/>
                    <a:pt x="829628" y="392987"/>
                  </a:cubicBezTo>
                  <a:cubicBezTo>
                    <a:pt x="806768" y="392034"/>
                    <a:pt x="802005" y="399654"/>
                    <a:pt x="802005" y="421562"/>
                  </a:cubicBezTo>
                  <a:cubicBezTo>
                    <a:pt x="801053" y="547292"/>
                    <a:pt x="799147" y="673975"/>
                    <a:pt x="797243" y="799704"/>
                  </a:cubicBezTo>
                  <a:cubicBezTo>
                    <a:pt x="796290" y="847329"/>
                    <a:pt x="792480" y="894002"/>
                    <a:pt x="792480" y="941627"/>
                  </a:cubicBezTo>
                  <a:cubicBezTo>
                    <a:pt x="792480" y="969250"/>
                    <a:pt x="781050" y="975917"/>
                    <a:pt x="755332" y="975917"/>
                  </a:cubicBezTo>
                  <a:cubicBezTo>
                    <a:pt x="588645" y="975917"/>
                    <a:pt x="421957" y="974965"/>
                    <a:pt x="256222" y="969250"/>
                  </a:cubicBezTo>
                  <a:cubicBezTo>
                    <a:pt x="254318" y="969250"/>
                    <a:pt x="251460" y="969250"/>
                    <a:pt x="249555" y="969250"/>
                  </a:cubicBezTo>
                  <a:cubicBezTo>
                    <a:pt x="164782" y="967345"/>
                    <a:pt x="164782" y="967345"/>
                    <a:pt x="164782" y="880667"/>
                  </a:cubicBezTo>
                  <a:cubicBezTo>
                    <a:pt x="164782" y="810182"/>
                    <a:pt x="164782" y="738745"/>
                    <a:pt x="164782" y="668259"/>
                  </a:cubicBezTo>
                  <a:cubicBezTo>
                    <a:pt x="165735" y="667307"/>
                    <a:pt x="167640" y="667307"/>
                    <a:pt x="169545" y="667307"/>
                  </a:cubicBezTo>
                  <a:close/>
                </a:path>
              </a:pathLst>
            </a:custGeom>
            <a:solidFill>
              <a:schemeClr val="accent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F088C32-7B1E-4F79-99D5-D2B5E6091D3B}"/>
                </a:ext>
              </a:extLst>
            </p:cNvPr>
            <p:cNvSpPr/>
            <p:nvPr/>
          </p:nvSpPr>
          <p:spPr>
            <a:xfrm>
              <a:off x="3343687" y="2932816"/>
              <a:ext cx="242763" cy="95344"/>
            </a:xfrm>
            <a:custGeom>
              <a:avLst/>
              <a:gdLst>
                <a:gd name="connsiteX0" fmla="*/ 156355 w 308233"/>
                <a:gd name="connsiteY0" fmla="*/ 140 h 121056"/>
                <a:gd name="connsiteX1" fmla="*/ 290658 w 308233"/>
                <a:gd name="connsiteY1" fmla="*/ 17285 h 121056"/>
                <a:gd name="connsiteX2" fmla="*/ 300183 w 308233"/>
                <a:gd name="connsiteY2" fmla="*/ 45860 h 121056"/>
                <a:gd name="connsiteX3" fmla="*/ 5860 w 308233"/>
                <a:gd name="connsiteY3" fmla="*/ 38240 h 121056"/>
                <a:gd name="connsiteX4" fmla="*/ 15385 w 308233"/>
                <a:gd name="connsiteY4" fmla="*/ 14428 h 121056"/>
                <a:gd name="connsiteX5" fmla="*/ 156355 w 308233"/>
                <a:gd name="connsiteY5" fmla="*/ 140 h 1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33" h="121056">
                  <a:moveTo>
                    <a:pt x="156355" y="140"/>
                  </a:moveTo>
                  <a:cubicBezTo>
                    <a:pt x="195408" y="-812"/>
                    <a:pt x="243033" y="5855"/>
                    <a:pt x="290658" y="17285"/>
                  </a:cubicBezTo>
                  <a:cubicBezTo>
                    <a:pt x="311612" y="22048"/>
                    <a:pt x="312565" y="29668"/>
                    <a:pt x="300183" y="45860"/>
                  </a:cubicBezTo>
                  <a:cubicBezTo>
                    <a:pt x="226840" y="149683"/>
                    <a:pt x="76345" y="144920"/>
                    <a:pt x="5860" y="38240"/>
                  </a:cubicBezTo>
                  <a:cubicBezTo>
                    <a:pt x="-4617" y="22048"/>
                    <a:pt x="-807" y="18238"/>
                    <a:pt x="15385" y="14428"/>
                  </a:cubicBezTo>
                  <a:cubicBezTo>
                    <a:pt x="59200" y="2998"/>
                    <a:pt x="103015" y="-812"/>
                    <a:pt x="156355" y="140"/>
                  </a:cubicBezTo>
                  <a:close/>
                </a:path>
              </a:pathLst>
            </a:custGeom>
            <a:solidFill>
              <a:srgbClr val="FEFEFD"/>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0354B706-451B-4070-898A-3E98B5784C87}"/>
              </a:ext>
            </a:extLst>
          </p:cNvPr>
          <p:cNvGrpSpPr/>
          <p:nvPr/>
        </p:nvGrpSpPr>
        <p:grpSpPr>
          <a:xfrm>
            <a:off x="3693934" y="2843364"/>
            <a:ext cx="1045403" cy="889456"/>
            <a:chOff x="3794678" y="2932816"/>
            <a:chExt cx="901542" cy="767055"/>
          </a:xfrm>
        </p:grpSpPr>
        <p:sp>
          <p:nvSpPr>
            <p:cNvPr id="27" name="Rectangle 26">
              <a:extLst>
                <a:ext uri="{FF2B5EF4-FFF2-40B4-BE49-F238E27FC236}">
                  <a16:creationId xmlns:a16="http://schemas.microsoft.com/office/drawing/2014/main" id="{5EC024E3-1684-46E1-A3E4-A9A045A65E76}"/>
                </a:ext>
              </a:extLst>
            </p:cNvPr>
            <p:cNvSpPr/>
            <p:nvPr/>
          </p:nvSpPr>
          <p:spPr>
            <a:xfrm>
              <a:off x="4012216" y="2932816"/>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DED031-2EE5-400B-AAFA-6F6CE99839F2}"/>
                </a:ext>
              </a:extLst>
            </p:cNvPr>
            <p:cNvSpPr/>
            <p:nvPr/>
          </p:nvSpPr>
          <p:spPr>
            <a:xfrm>
              <a:off x="4202995" y="3157844"/>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C9B239-9881-4825-96B0-989FF7E6A63F}"/>
                </a:ext>
              </a:extLst>
            </p:cNvPr>
            <p:cNvSpPr/>
            <p:nvPr/>
          </p:nvSpPr>
          <p:spPr>
            <a:xfrm>
              <a:off x="3965169" y="3382872"/>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F94F989-7CED-429B-9CF3-5CDC844F9ACA}"/>
                </a:ext>
              </a:extLst>
            </p:cNvPr>
            <p:cNvSpPr/>
            <p:nvPr/>
          </p:nvSpPr>
          <p:spPr>
            <a:xfrm>
              <a:off x="3794678" y="3607900"/>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9D28165-C020-4770-9D57-F688D1958BDD}"/>
              </a:ext>
            </a:extLst>
          </p:cNvPr>
          <p:cNvGrpSpPr/>
          <p:nvPr/>
        </p:nvGrpSpPr>
        <p:grpSpPr>
          <a:xfrm>
            <a:off x="6038730" y="2689412"/>
            <a:ext cx="5800726" cy="1600438"/>
            <a:chOff x="3866266" y="1350540"/>
            <a:chExt cx="4359288" cy="2300534"/>
          </a:xfrm>
        </p:grpSpPr>
        <p:sp>
          <p:nvSpPr>
            <p:cNvPr id="33" name="TextBox 32">
              <a:extLst>
                <a:ext uri="{FF2B5EF4-FFF2-40B4-BE49-F238E27FC236}">
                  <a16:creationId xmlns:a16="http://schemas.microsoft.com/office/drawing/2014/main" id="{148CA676-0189-46FF-9CC8-EE4C45928791}"/>
                </a:ext>
              </a:extLst>
            </p:cNvPr>
            <p:cNvSpPr txBox="1"/>
            <p:nvPr/>
          </p:nvSpPr>
          <p:spPr>
            <a:xfrm>
              <a:off x="3866266" y="1790752"/>
              <a:ext cx="4217678" cy="1828629"/>
            </a:xfrm>
            <a:prstGeom prst="rect">
              <a:avLst/>
            </a:prstGeom>
            <a:noFill/>
          </p:spPr>
          <p:txBody>
            <a:bodyPr wrap="square" rtlCol="0">
              <a:spAutoFit/>
            </a:bodyPr>
            <a:lstStyle/>
            <a:p>
              <a:pPr marL="742950" indent="-285750">
                <a:buFont typeface="Wingdings" panose="05000000000000000000" pitchFamily="2" charset="2"/>
                <a:buChar char="Ø"/>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Customer</a:t>
              </a:r>
            </a:p>
            <a:p>
              <a:pPr marL="742950" indent="-285750">
                <a:buFont typeface="Wingdings" panose="05000000000000000000" pitchFamily="2" charset="2"/>
                <a:buChar char="Ø"/>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Developers</a:t>
              </a:r>
            </a:p>
            <a:p>
              <a:pPr marL="742950" indent="-285750">
                <a:buFont typeface="Wingdings" panose="05000000000000000000" pitchFamily="2" charset="2"/>
                <a:buChar char="Ø"/>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Testers </a:t>
              </a:r>
            </a:p>
            <a:p>
              <a:pPr marL="742950" indent="-285750">
                <a:spcAft>
                  <a:spcPts val="800"/>
                </a:spcAft>
                <a:buFont typeface="Wingdings" panose="05000000000000000000" pitchFamily="2" charset="2"/>
                <a:buChar char="Ø"/>
              </a:pPr>
              <a:r>
                <a:rPr lang="en-IN" sz="14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Marketing staff</a:t>
              </a:r>
            </a:p>
            <a:p>
              <a:pPr marL="742950" indent="-285750">
                <a:spcAft>
                  <a:spcPts val="800"/>
                </a:spcAft>
                <a:buFont typeface="Wingdings" panose="05000000000000000000" pitchFamily="2" charset="2"/>
                <a:buChar char="Ø"/>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All Users</a:t>
              </a:r>
              <a:endParaRPr lang="en-US" altLang="ko-KR" sz="105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46868306-272A-40F4-9301-A8DD219CEC81}"/>
                </a:ext>
              </a:extLst>
            </p:cNvPr>
            <p:cNvSpPr txBox="1"/>
            <p:nvPr/>
          </p:nvSpPr>
          <p:spPr>
            <a:xfrm>
              <a:off x="4007876" y="1350540"/>
              <a:ext cx="4217678" cy="2300534"/>
            </a:xfrm>
            <a:prstGeom prst="rect">
              <a:avLst/>
            </a:prstGeom>
            <a:noFill/>
          </p:spPr>
          <p:txBody>
            <a:bodyPr wrap="square" rtlCol="0">
              <a:spAutoFit/>
            </a:bodyPr>
            <a:lstStyle/>
            <a:p>
              <a:r>
                <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Intended Audience and Reading Suggestions</a:t>
              </a:r>
            </a:p>
            <a:p>
              <a:endParaRPr lang="en-US" altLang="ko-KR" sz="1600" b="1" dirty="0">
                <a:solidFill>
                  <a:srgbClr val="FF0000"/>
                </a:solidFill>
                <a:latin typeface="Times New Roman" panose="02020603050405020304" pitchFamily="18" charset="0"/>
                <a:cs typeface="Times New Roman" panose="02020603050405020304" pitchFamily="18" charset="0"/>
              </a:endParaRPr>
            </a:p>
            <a:p>
              <a:endParaRPr lang="en-US" altLang="ko-KR" sz="1600" b="1" dirty="0">
                <a:solidFill>
                  <a:srgbClr val="FF0000"/>
                </a:solidFill>
                <a:latin typeface="Times New Roman" panose="02020603050405020304" pitchFamily="18" charset="0"/>
                <a:cs typeface="Times New Roman" panose="02020603050405020304" pitchFamily="18" charset="0"/>
              </a:endParaRPr>
            </a:p>
            <a:p>
              <a:endParaRPr lang="en-US" altLang="ko-KR" sz="1600" b="1" dirty="0">
                <a:solidFill>
                  <a:srgbClr val="FF0000"/>
                </a:solidFill>
                <a:latin typeface="Times New Roman" panose="02020603050405020304" pitchFamily="18" charset="0"/>
                <a:cs typeface="Times New Roman" panose="02020603050405020304" pitchFamily="18" charset="0"/>
              </a:endParaRPr>
            </a:p>
            <a:p>
              <a:endParaRPr lang="en-US" altLang="ko-KR" sz="1600" b="1" dirty="0">
                <a:solidFill>
                  <a:srgbClr val="FF0000"/>
                </a:solidFill>
                <a:latin typeface="Times New Roman" panose="02020603050405020304" pitchFamily="18" charset="0"/>
                <a:cs typeface="Times New Roman" panose="02020603050405020304" pitchFamily="18" charset="0"/>
              </a:endParaRPr>
            </a:p>
            <a:p>
              <a:endParaRPr lang="ko-KR" altLang="en-US" sz="1600" b="1" dirty="0">
                <a:solidFill>
                  <a:srgbClr val="FF0000"/>
                </a:solidFill>
                <a:latin typeface="Times New Roman" panose="02020603050405020304" pitchFamily="18"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F67FC1C6-B8E4-46D2-8A5C-8384F041674A}"/>
              </a:ext>
            </a:extLst>
          </p:cNvPr>
          <p:cNvGrpSpPr/>
          <p:nvPr/>
        </p:nvGrpSpPr>
        <p:grpSpPr>
          <a:xfrm>
            <a:off x="6227166" y="946750"/>
            <a:ext cx="5964834" cy="1879626"/>
            <a:chOff x="3842768" y="1457702"/>
            <a:chExt cx="4241176" cy="1879626"/>
          </a:xfrm>
        </p:grpSpPr>
        <p:sp>
          <p:nvSpPr>
            <p:cNvPr id="36" name="TextBox 35">
              <a:extLst>
                <a:ext uri="{FF2B5EF4-FFF2-40B4-BE49-F238E27FC236}">
                  <a16:creationId xmlns:a16="http://schemas.microsoft.com/office/drawing/2014/main" id="{0D6D07AE-93F0-4033-8686-270D19408F93}"/>
                </a:ext>
              </a:extLst>
            </p:cNvPr>
            <p:cNvSpPr txBox="1"/>
            <p:nvPr/>
          </p:nvSpPr>
          <p:spPr>
            <a:xfrm>
              <a:off x="3866266" y="1790751"/>
              <a:ext cx="4217678" cy="1546577"/>
            </a:xfrm>
            <a:prstGeom prst="rect">
              <a:avLst/>
            </a:prstGeom>
            <a:noFill/>
          </p:spPr>
          <p:txBody>
            <a:bodyPr wrap="square" rtlCol="0">
              <a:spAutoFit/>
            </a:bodyPr>
            <a:lstStyle/>
            <a:p>
              <a:pPr algn="just"/>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purpose of this application is to predict the fake reviews. Online shopping is the technique where the customers buy the goods directly from the seller, over the internet. So, the customers make the decision of buying the product based on the reviews posted. The fake reviews can mislead the customers on buying the wrong product. The main objective here is to delete the fake reviews and tracks the IP address and also block the user.</a:t>
              </a:r>
            </a:p>
            <a:p>
              <a:pPr algn="just"/>
              <a:endParaRPr lang="en-US" altLang="ko-KR" sz="105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27A1DAB7-E228-45EF-A714-66476844BB37}"/>
                </a:ext>
              </a:extLst>
            </p:cNvPr>
            <p:cNvSpPr txBox="1"/>
            <p:nvPr/>
          </p:nvSpPr>
          <p:spPr>
            <a:xfrm>
              <a:off x="3842768" y="1457702"/>
              <a:ext cx="4217677" cy="369332"/>
            </a:xfrm>
            <a:prstGeom prst="rect">
              <a:avLst/>
            </a:prstGeom>
            <a:noFill/>
          </p:spPr>
          <p:txBody>
            <a:bodyPr wrap="square" rtlCol="0">
              <a:spAutoFit/>
            </a:bodyPr>
            <a:lstStyle/>
            <a:p>
              <a:r>
                <a:rPr lang="en-US" altLang="ko-KR" b="1" dirty="0">
                  <a:solidFill>
                    <a:schemeClr val="accent2"/>
                  </a:solidFill>
                  <a:latin typeface="Times New Roman" panose="02020603050405020304" pitchFamily="18" charset="0"/>
                  <a:cs typeface="Times New Roman" panose="02020603050405020304" pitchFamily="18" charset="0"/>
                </a:rPr>
                <a:t>Purpose</a:t>
              </a:r>
              <a:endParaRPr lang="ko-KR" altLang="en-US" b="1" dirty="0">
                <a:solidFill>
                  <a:schemeClr val="accent2"/>
                </a:solidFill>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C4D6CF9A-1550-449A-9B68-89DFC0390177}"/>
              </a:ext>
            </a:extLst>
          </p:cNvPr>
          <p:cNvGrpSpPr/>
          <p:nvPr/>
        </p:nvGrpSpPr>
        <p:grpSpPr>
          <a:xfrm>
            <a:off x="6260214" y="4398289"/>
            <a:ext cx="5783164" cy="2595034"/>
            <a:chOff x="3866265" y="1442486"/>
            <a:chExt cx="4217679" cy="2595034"/>
          </a:xfrm>
        </p:grpSpPr>
        <p:sp>
          <p:nvSpPr>
            <p:cNvPr id="39" name="TextBox 38">
              <a:extLst>
                <a:ext uri="{FF2B5EF4-FFF2-40B4-BE49-F238E27FC236}">
                  <a16:creationId xmlns:a16="http://schemas.microsoft.com/office/drawing/2014/main" id="{8C6A3D65-EC16-464A-8178-37C8840DB876}"/>
                </a:ext>
              </a:extLst>
            </p:cNvPr>
            <p:cNvSpPr txBox="1"/>
            <p:nvPr/>
          </p:nvSpPr>
          <p:spPr>
            <a:xfrm>
              <a:off x="3866266" y="1790751"/>
              <a:ext cx="4217678" cy="2246769"/>
            </a:xfrm>
            <a:prstGeom prst="rect">
              <a:avLst/>
            </a:prstGeom>
            <a:noFill/>
          </p:spPr>
          <p:txBody>
            <a:bodyPr wrap="square" rtlCol="0">
              <a:spAutoFit/>
            </a:bodyPr>
            <a:lstStyle/>
            <a:p>
              <a:pPr algn="just"/>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This Software System will be a web application which will monitor and delete the fake reviews. In online shopping a user can buy, sell and make reviews on the product. The review plays a vital role in sales of the product. The positive reviews increase the sales of the product and the negative reviews will bring the products market down. So, the spammers will make the fake reviews so as to make the customers to make the wrong decisions about the product. If the fake reviews made by spammers are handled properly the efficiency in online shopping can be increased. The fake reviews can identify and eliminated by the following steps</a:t>
              </a:r>
            </a:p>
            <a:p>
              <a:pPr algn="just"/>
              <a:endParaRPr lang="en-US" altLang="ko-KR"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1D8D375F-8832-4FAA-8DFF-A98F0D686133}"/>
                </a:ext>
              </a:extLst>
            </p:cNvPr>
            <p:cNvSpPr txBox="1"/>
            <p:nvPr/>
          </p:nvSpPr>
          <p:spPr>
            <a:xfrm>
              <a:off x="3866265" y="1442486"/>
              <a:ext cx="4217677" cy="369332"/>
            </a:xfrm>
            <a:prstGeom prst="rect">
              <a:avLst/>
            </a:prstGeom>
            <a:noFill/>
          </p:spPr>
          <p:txBody>
            <a:bodyPr wrap="square" rtlCol="0">
              <a:spAutoFit/>
            </a:bodyPr>
            <a:lstStyle/>
            <a:p>
              <a:r>
                <a:rPr lang="en-US" altLang="ko-KR" b="1" dirty="0">
                  <a:solidFill>
                    <a:schemeClr val="accent1"/>
                  </a:solidFill>
                  <a:latin typeface="Times New Roman" panose="02020603050405020304" pitchFamily="18" charset="0"/>
                  <a:cs typeface="Times New Roman" panose="02020603050405020304" pitchFamily="18" charset="0"/>
                </a:rPr>
                <a:t>Product Scope</a:t>
              </a:r>
              <a:endParaRPr lang="ko-KR" altLang="en-US" b="1" dirty="0">
                <a:solidFill>
                  <a:schemeClr val="accent1"/>
                </a:solidFill>
                <a:latin typeface="Times New Roman" panose="02020603050405020304" pitchFamily="18" charset="0"/>
                <a:cs typeface="Times New Roman" panose="02020603050405020304" pitchFamily="18" charset="0"/>
              </a:endParaRPr>
            </a:p>
          </p:txBody>
        </p:sp>
      </p:grpSp>
      <p:pic>
        <p:nvPicPr>
          <p:cNvPr id="42" name="Picture 2" descr="E-Commerce [GIF] by NIDO. on Dribbble">
            <a:extLst>
              <a:ext uri="{FF2B5EF4-FFF2-40B4-BE49-F238E27FC236}">
                <a16:creationId xmlns:a16="http://schemas.microsoft.com/office/drawing/2014/main" id="{A3AC1583-484F-4AB3-8B5A-812ACAB633B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4808" y="186775"/>
            <a:ext cx="2591307" cy="194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9425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5EED20-F36D-435C-9724-0758E4B7EC4E}"/>
              </a:ext>
            </a:extLst>
          </p:cNvPr>
          <p:cNvGrpSpPr/>
          <p:nvPr/>
        </p:nvGrpSpPr>
        <p:grpSpPr>
          <a:xfrm>
            <a:off x="252316" y="1152795"/>
            <a:ext cx="11893152" cy="1276640"/>
            <a:chOff x="1096128" y="1731300"/>
            <a:chExt cx="3597956" cy="1594914"/>
          </a:xfrm>
        </p:grpSpPr>
        <p:sp>
          <p:nvSpPr>
            <p:cNvPr id="4" name="Parallelogram 3">
              <a:extLst>
                <a:ext uri="{FF2B5EF4-FFF2-40B4-BE49-F238E27FC236}">
                  <a16:creationId xmlns:a16="http://schemas.microsoft.com/office/drawing/2014/main" id="{5B4C4CCF-7210-4D34-8020-C4CD21F46459}"/>
                </a:ext>
              </a:extLst>
            </p:cNvPr>
            <p:cNvSpPr/>
            <p:nvPr/>
          </p:nvSpPr>
          <p:spPr>
            <a:xfrm>
              <a:off x="1096128" y="1731300"/>
              <a:ext cx="3401707" cy="1364082"/>
            </a:xfrm>
            <a:prstGeom prst="parallelogram">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arallelogram 39">
              <a:extLst>
                <a:ext uri="{FF2B5EF4-FFF2-40B4-BE49-F238E27FC236}">
                  <a16:creationId xmlns:a16="http://schemas.microsoft.com/office/drawing/2014/main" id="{BFAB5A62-606D-4BF3-B79E-AEF9CE60537F}"/>
                </a:ext>
              </a:extLst>
            </p:cNvPr>
            <p:cNvSpPr/>
            <p:nvPr/>
          </p:nvSpPr>
          <p:spPr>
            <a:xfrm>
              <a:off x="1329862" y="1953539"/>
              <a:ext cx="3364222" cy="1372675"/>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8478 w 3401707"/>
                <a:gd name="connsiteY5" fmla="*/ 1212899 h 1364082"/>
                <a:gd name="connsiteX6" fmla="*/ 3206721 w 3401707"/>
                <a:gd name="connsiteY6" fmla="*/ 0 h 1364082"/>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8478 w 3364222"/>
                <a:gd name="connsiteY5" fmla="*/ 1221492 h 1372675"/>
                <a:gd name="connsiteX6" fmla="*/ 3206721 w 3364222"/>
                <a:gd name="connsiteY6" fmla="*/ 8593 h 1372675"/>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0982 w 3364222"/>
                <a:gd name="connsiteY5" fmla="*/ 1221492 h 1372675"/>
                <a:gd name="connsiteX6" fmla="*/ 3206721 w 3364222"/>
                <a:gd name="connsiteY6" fmla="*/ 8593 h 137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2" h="1372675">
                  <a:moveTo>
                    <a:pt x="3206721" y="8593"/>
                  </a:moveTo>
                  <a:lnTo>
                    <a:pt x="3364222" y="0"/>
                  </a:lnTo>
                  <a:lnTo>
                    <a:pt x="3060687" y="1372675"/>
                  </a:lnTo>
                  <a:lnTo>
                    <a:pt x="0" y="1372675"/>
                  </a:lnTo>
                  <a:lnTo>
                    <a:pt x="37796" y="1221492"/>
                  </a:lnTo>
                  <a:lnTo>
                    <a:pt x="2940982" y="1221492"/>
                  </a:lnTo>
                  <a:cubicBezTo>
                    <a:pt x="3042057" y="817192"/>
                    <a:pt x="3105646" y="412893"/>
                    <a:pt x="3206721" y="859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6" name="Group 5">
            <a:extLst>
              <a:ext uri="{FF2B5EF4-FFF2-40B4-BE49-F238E27FC236}">
                <a16:creationId xmlns:a16="http://schemas.microsoft.com/office/drawing/2014/main" id="{30584154-4604-4367-93D3-7E056B53E5FB}"/>
              </a:ext>
            </a:extLst>
          </p:cNvPr>
          <p:cNvGrpSpPr/>
          <p:nvPr/>
        </p:nvGrpSpPr>
        <p:grpSpPr>
          <a:xfrm>
            <a:off x="1012335" y="1182063"/>
            <a:ext cx="10151711" cy="1326731"/>
            <a:chOff x="2165051" y="1422535"/>
            <a:chExt cx="2144134" cy="1685974"/>
          </a:xfrm>
        </p:grpSpPr>
        <p:sp>
          <p:nvSpPr>
            <p:cNvPr id="7" name="TextBox 6">
              <a:extLst>
                <a:ext uri="{FF2B5EF4-FFF2-40B4-BE49-F238E27FC236}">
                  <a16:creationId xmlns:a16="http://schemas.microsoft.com/office/drawing/2014/main" id="{CE1C1C20-F7BA-4DAE-A5D3-D21E00ECCBF3}"/>
                </a:ext>
              </a:extLst>
            </p:cNvPr>
            <p:cNvSpPr txBox="1"/>
            <p:nvPr/>
          </p:nvSpPr>
          <p:spPr>
            <a:xfrm>
              <a:off x="2165051" y="1739609"/>
              <a:ext cx="2138114" cy="1368900"/>
            </a:xfrm>
            <a:prstGeom prst="rect">
              <a:avLst/>
            </a:prstGeom>
            <a:noFill/>
          </p:spPr>
          <p:txBody>
            <a:bodyPr wrap="square" rtlCol="0">
              <a:spAutoFit/>
            </a:bodyPr>
            <a:lstStyle/>
            <a:p>
              <a:pPr algn="just"/>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product perspective is to increase the consumers, whereas E-Commerce websites need a proper checking system which allows the consumers to buy good products. This system helps the consumers buy providing proper reviews for the products they need.</a:t>
              </a:r>
            </a:p>
            <a:p>
              <a:pPr algn="just"/>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77AC39F-77C0-4115-A62F-3C50A9933AF1}"/>
                </a:ext>
              </a:extLst>
            </p:cNvPr>
            <p:cNvSpPr txBox="1"/>
            <p:nvPr/>
          </p:nvSpPr>
          <p:spPr>
            <a:xfrm>
              <a:off x="2171071" y="1422535"/>
              <a:ext cx="2138114" cy="369332"/>
            </a:xfrm>
            <a:prstGeom prst="rect">
              <a:avLst/>
            </a:prstGeom>
            <a:noFill/>
          </p:spPr>
          <p:txBody>
            <a:bodyPr wrap="square" rtlCol="0" anchor="ctr">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Product Perspective</a:t>
              </a:r>
            </a:p>
          </p:txBody>
        </p:sp>
      </p:grpSp>
      <p:grpSp>
        <p:nvGrpSpPr>
          <p:cNvPr id="9" name="Group 8">
            <a:extLst>
              <a:ext uri="{FF2B5EF4-FFF2-40B4-BE49-F238E27FC236}">
                <a16:creationId xmlns:a16="http://schemas.microsoft.com/office/drawing/2014/main" id="{E9960D13-5122-4AE5-BDDA-106D8FA1B5C3}"/>
              </a:ext>
            </a:extLst>
          </p:cNvPr>
          <p:cNvGrpSpPr/>
          <p:nvPr/>
        </p:nvGrpSpPr>
        <p:grpSpPr>
          <a:xfrm>
            <a:off x="78054" y="1338299"/>
            <a:ext cx="777316" cy="777316"/>
            <a:chOff x="896255" y="1986583"/>
            <a:chExt cx="777316" cy="777316"/>
          </a:xfrm>
        </p:grpSpPr>
        <p:sp>
          <p:nvSpPr>
            <p:cNvPr id="10" name="Oval 9">
              <a:extLst>
                <a:ext uri="{FF2B5EF4-FFF2-40B4-BE49-F238E27FC236}">
                  <a16:creationId xmlns:a16="http://schemas.microsoft.com/office/drawing/2014/main" id="{9B4E62FC-0FB2-45AA-9EFD-4CEC1970F9ED}"/>
                </a:ext>
              </a:extLst>
            </p:cNvPr>
            <p:cNvSpPr/>
            <p:nvPr/>
          </p:nvSpPr>
          <p:spPr>
            <a:xfrm>
              <a:off x="896255" y="1986583"/>
              <a:ext cx="777316" cy="7773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0">
              <a:extLst>
                <a:ext uri="{FF2B5EF4-FFF2-40B4-BE49-F238E27FC236}">
                  <a16:creationId xmlns:a16="http://schemas.microsoft.com/office/drawing/2014/main" id="{0131824D-431E-4662-9B0F-F26938FEC5B7}"/>
                </a:ext>
              </a:extLst>
            </p:cNvPr>
            <p:cNvSpPr/>
            <p:nvPr/>
          </p:nvSpPr>
          <p:spPr>
            <a:xfrm>
              <a:off x="987877" y="2078205"/>
              <a:ext cx="594072" cy="594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2" name="TextBox 11">
              <a:extLst>
                <a:ext uri="{FF2B5EF4-FFF2-40B4-BE49-F238E27FC236}">
                  <a16:creationId xmlns:a16="http://schemas.microsoft.com/office/drawing/2014/main" id="{8B83A7F1-46B0-4CF7-9375-6A6B5C0671C9}"/>
                </a:ext>
              </a:extLst>
            </p:cNvPr>
            <p:cNvSpPr txBox="1"/>
            <p:nvPr/>
          </p:nvSpPr>
          <p:spPr>
            <a:xfrm>
              <a:off x="996881" y="2147286"/>
              <a:ext cx="576064"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grpSp>
        <p:nvGrpSpPr>
          <p:cNvPr id="13" name="Group 12">
            <a:extLst>
              <a:ext uri="{FF2B5EF4-FFF2-40B4-BE49-F238E27FC236}">
                <a16:creationId xmlns:a16="http://schemas.microsoft.com/office/drawing/2014/main" id="{D1DFD4C6-5AE2-4079-9B27-477D77398A6B}"/>
              </a:ext>
            </a:extLst>
          </p:cNvPr>
          <p:cNvGrpSpPr/>
          <p:nvPr/>
        </p:nvGrpSpPr>
        <p:grpSpPr>
          <a:xfrm>
            <a:off x="169676" y="4542946"/>
            <a:ext cx="11339758" cy="1687525"/>
            <a:chOff x="1096128" y="1731300"/>
            <a:chExt cx="3605453" cy="1594915"/>
          </a:xfrm>
        </p:grpSpPr>
        <p:sp>
          <p:nvSpPr>
            <p:cNvPr id="14" name="Parallelogram 13">
              <a:extLst>
                <a:ext uri="{FF2B5EF4-FFF2-40B4-BE49-F238E27FC236}">
                  <a16:creationId xmlns:a16="http://schemas.microsoft.com/office/drawing/2014/main" id="{41015AC2-093C-415E-84ED-88917D1C9BA5}"/>
                </a:ext>
              </a:extLst>
            </p:cNvPr>
            <p:cNvSpPr/>
            <p:nvPr/>
          </p:nvSpPr>
          <p:spPr>
            <a:xfrm>
              <a:off x="1096128" y="1731300"/>
              <a:ext cx="3401707" cy="1364082"/>
            </a:xfrm>
            <a:prstGeom prst="parallelogram">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Parallelogram 39">
              <a:extLst>
                <a:ext uri="{FF2B5EF4-FFF2-40B4-BE49-F238E27FC236}">
                  <a16:creationId xmlns:a16="http://schemas.microsoft.com/office/drawing/2014/main" id="{00C57D5E-5CF0-4ACF-AC2C-58E84EFB96B7}"/>
                </a:ext>
              </a:extLst>
            </p:cNvPr>
            <p:cNvSpPr/>
            <p:nvPr/>
          </p:nvSpPr>
          <p:spPr>
            <a:xfrm>
              <a:off x="1329863" y="1962133"/>
              <a:ext cx="3371718"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6" name="Group 15">
            <a:extLst>
              <a:ext uri="{FF2B5EF4-FFF2-40B4-BE49-F238E27FC236}">
                <a16:creationId xmlns:a16="http://schemas.microsoft.com/office/drawing/2014/main" id="{C5C89D7B-2206-455E-934D-EE23727C3207}"/>
              </a:ext>
            </a:extLst>
          </p:cNvPr>
          <p:cNvGrpSpPr/>
          <p:nvPr/>
        </p:nvGrpSpPr>
        <p:grpSpPr>
          <a:xfrm>
            <a:off x="879177" y="4564393"/>
            <a:ext cx="9572739" cy="1572974"/>
            <a:chOff x="2135876" y="1469236"/>
            <a:chExt cx="2141043" cy="1572974"/>
          </a:xfrm>
        </p:grpSpPr>
        <p:sp>
          <p:nvSpPr>
            <p:cNvPr id="17" name="TextBox 16">
              <a:extLst>
                <a:ext uri="{FF2B5EF4-FFF2-40B4-BE49-F238E27FC236}">
                  <a16:creationId xmlns:a16="http://schemas.microsoft.com/office/drawing/2014/main" id="{A62E9F92-1F3F-4FE8-BD2A-A45462D02871}"/>
                </a:ext>
              </a:extLst>
            </p:cNvPr>
            <p:cNvSpPr txBox="1"/>
            <p:nvPr/>
          </p:nvSpPr>
          <p:spPr>
            <a:xfrm>
              <a:off x="2138805" y="1803409"/>
              <a:ext cx="2138114" cy="1238801"/>
            </a:xfrm>
            <a:prstGeom prst="rect">
              <a:avLst/>
            </a:prstGeom>
            <a:noFill/>
          </p:spPr>
          <p:txBody>
            <a:bodyPr wrap="square" rtlCol="0">
              <a:spAutoFit/>
            </a:bodyPr>
            <a:lstStyle/>
            <a:p>
              <a:pPr algn="just"/>
              <a:r>
                <a:rPr lang="en-IN" sz="1600" dirty="0">
                  <a:effectLst/>
                  <a:latin typeface="Times New Roman" panose="02020603050405020304" pitchFamily="18" charset="0"/>
                  <a:ea typeface="Calibri" panose="020F0502020204030204" pitchFamily="34" charset="0"/>
                  <a:cs typeface="Times New Roman" panose="02020603050405020304" pitchFamily="18" charset="0"/>
                </a:rPr>
                <a:t>Users will be categorized based on the reviews they write. And the user will also get the user incentive to future to post more reviews about the items. This E-commerce site will utilize honest review system. everyone can access the e-commerce website .it is assumed that user is familiar enough with a computer to operate the browser. And also, user know the terms like login, register and order.</a:t>
              </a:r>
            </a:p>
            <a:p>
              <a:pPr algn="just"/>
              <a:endParaRPr lang="en-US" altLang="ko-KR" sz="11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2754856-A9FD-42F9-8A94-F158893BB658}"/>
                </a:ext>
              </a:extLst>
            </p:cNvPr>
            <p:cNvSpPr txBox="1"/>
            <p:nvPr/>
          </p:nvSpPr>
          <p:spPr>
            <a:xfrm>
              <a:off x="2135876" y="1469236"/>
              <a:ext cx="2138114" cy="553998"/>
            </a:xfrm>
            <a:prstGeom prst="rect">
              <a:avLst/>
            </a:prstGeom>
            <a:noFill/>
          </p:spPr>
          <p:txBody>
            <a:bodyPr wrap="square" rtlCol="0" anchor="ctr">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User Classes and Characteristics</a:t>
              </a:r>
            </a:p>
            <a:p>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8332C642-8915-4021-9E12-F9B1AB29A3D4}"/>
              </a:ext>
            </a:extLst>
          </p:cNvPr>
          <p:cNvGrpSpPr/>
          <p:nvPr/>
        </p:nvGrpSpPr>
        <p:grpSpPr>
          <a:xfrm>
            <a:off x="60721" y="4862485"/>
            <a:ext cx="777316" cy="777316"/>
            <a:chOff x="896255" y="1986583"/>
            <a:chExt cx="777316" cy="777316"/>
          </a:xfrm>
        </p:grpSpPr>
        <p:sp>
          <p:nvSpPr>
            <p:cNvPr id="20" name="Oval 19">
              <a:extLst>
                <a:ext uri="{FF2B5EF4-FFF2-40B4-BE49-F238E27FC236}">
                  <a16:creationId xmlns:a16="http://schemas.microsoft.com/office/drawing/2014/main" id="{30DD5E66-C3E3-4173-9C91-79CBD9D89B21}"/>
                </a:ext>
              </a:extLst>
            </p:cNvPr>
            <p:cNvSpPr/>
            <p:nvPr/>
          </p:nvSpPr>
          <p:spPr>
            <a:xfrm>
              <a:off x="896255" y="1986583"/>
              <a:ext cx="777316" cy="777316"/>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FC8E2E5F-97E0-4690-9EBF-CE0EF2D6E624}"/>
                </a:ext>
              </a:extLst>
            </p:cNvPr>
            <p:cNvSpPr/>
            <p:nvPr/>
          </p:nvSpPr>
          <p:spPr>
            <a:xfrm>
              <a:off x="987877" y="2078205"/>
              <a:ext cx="594072" cy="594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2" name="TextBox 21">
              <a:extLst>
                <a:ext uri="{FF2B5EF4-FFF2-40B4-BE49-F238E27FC236}">
                  <a16:creationId xmlns:a16="http://schemas.microsoft.com/office/drawing/2014/main" id="{3E14289D-D50D-4893-9AE1-C6E39914CA90}"/>
                </a:ext>
              </a:extLst>
            </p:cNvPr>
            <p:cNvSpPr txBox="1"/>
            <p:nvPr/>
          </p:nvSpPr>
          <p:spPr>
            <a:xfrm>
              <a:off x="996881" y="2147286"/>
              <a:ext cx="576064"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7A5E1025-C9F1-4108-A6F4-0DDDE150131C}"/>
              </a:ext>
            </a:extLst>
          </p:cNvPr>
          <p:cNvGrpSpPr/>
          <p:nvPr/>
        </p:nvGrpSpPr>
        <p:grpSpPr>
          <a:xfrm>
            <a:off x="113428" y="2665650"/>
            <a:ext cx="12032040" cy="1609814"/>
            <a:chOff x="1096128" y="1731300"/>
            <a:chExt cx="3605453" cy="1594915"/>
          </a:xfrm>
        </p:grpSpPr>
        <p:sp>
          <p:nvSpPr>
            <p:cNvPr id="24" name="Parallelogram 23">
              <a:extLst>
                <a:ext uri="{FF2B5EF4-FFF2-40B4-BE49-F238E27FC236}">
                  <a16:creationId xmlns:a16="http://schemas.microsoft.com/office/drawing/2014/main" id="{B253BEE6-6A81-43FC-87FC-F344A3D01867}"/>
                </a:ext>
              </a:extLst>
            </p:cNvPr>
            <p:cNvSpPr/>
            <p:nvPr/>
          </p:nvSpPr>
          <p:spPr>
            <a:xfrm>
              <a:off x="1096128" y="1731300"/>
              <a:ext cx="3401707" cy="1364082"/>
            </a:xfrm>
            <a:prstGeom prst="parallelogram">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Parallelogram 39">
              <a:extLst>
                <a:ext uri="{FF2B5EF4-FFF2-40B4-BE49-F238E27FC236}">
                  <a16:creationId xmlns:a16="http://schemas.microsoft.com/office/drawing/2014/main" id="{E352DCA2-53B3-4ACA-9413-67DFE597BD8C}"/>
                </a:ext>
              </a:extLst>
            </p:cNvPr>
            <p:cNvSpPr/>
            <p:nvPr/>
          </p:nvSpPr>
          <p:spPr>
            <a:xfrm>
              <a:off x="1329862" y="1962133"/>
              <a:ext cx="3371719"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70970 w 3401707"/>
                <a:gd name="connsiteY5" fmla="*/ 1212899 h 1364082"/>
                <a:gd name="connsiteX6" fmla="*/ 3206721 w 3401707"/>
                <a:gd name="connsiteY6" fmla="*/ 0 h 1364082"/>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2 w 3401707"/>
                <a:gd name="connsiteY5" fmla="*/ 1212899 h 1364082"/>
                <a:gd name="connsiteX6" fmla="*/ 3206721 w 3401707"/>
                <a:gd name="connsiteY6" fmla="*/ 0 h 1364082"/>
                <a:gd name="connsiteX0" fmla="*/ 3206721 w 3371719"/>
                <a:gd name="connsiteY0" fmla="*/ 0 h 1364082"/>
                <a:gd name="connsiteX1" fmla="*/ 3371719 w 3371719"/>
                <a:gd name="connsiteY1" fmla="*/ 8592 h 1364082"/>
                <a:gd name="connsiteX2" fmla="*/ 3060687 w 3371719"/>
                <a:gd name="connsiteY2" fmla="*/ 1364082 h 1364082"/>
                <a:gd name="connsiteX3" fmla="*/ 0 w 3371719"/>
                <a:gd name="connsiteY3" fmla="*/ 1364082 h 1364082"/>
                <a:gd name="connsiteX4" fmla="*/ 37796 w 3371719"/>
                <a:gd name="connsiteY4" fmla="*/ 1212899 h 1364082"/>
                <a:gd name="connsiteX5" fmla="*/ 2940982 w 3371719"/>
                <a:gd name="connsiteY5" fmla="*/ 1212899 h 1364082"/>
                <a:gd name="connsiteX6" fmla="*/ 3206721 w 3371719"/>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9" h="1364082">
                  <a:moveTo>
                    <a:pt x="3206721" y="0"/>
                  </a:moveTo>
                  <a:lnTo>
                    <a:pt x="3371719" y="8592"/>
                  </a:lnTo>
                  <a:lnTo>
                    <a:pt x="3060687" y="1364082"/>
                  </a:lnTo>
                  <a:lnTo>
                    <a:pt x="0" y="1364082"/>
                  </a:lnTo>
                  <a:lnTo>
                    <a:pt x="37796" y="1212899"/>
                  </a:lnTo>
                  <a:lnTo>
                    <a:pt x="2940982" y="1212899"/>
                  </a:lnTo>
                  <a:cubicBezTo>
                    <a:pt x="3042057" y="808599"/>
                    <a:pt x="3105646" y="404300"/>
                    <a:pt x="320672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26" name="Group 25">
            <a:extLst>
              <a:ext uri="{FF2B5EF4-FFF2-40B4-BE49-F238E27FC236}">
                <a16:creationId xmlns:a16="http://schemas.microsoft.com/office/drawing/2014/main" id="{1FED567B-C375-400F-B908-24038BF2E6B7}"/>
              </a:ext>
            </a:extLst>
          </p:cNvPr>
          <p:cNvGrpSpPr/>
          <p:nvPr/>
        </p:nvGrpSpPr>
        <p:grpSpPr>
          <a:xfrm>
            <a:off x="855369" y="2695650"/>
            <a:ext cx="10308677" cy="1579814"/>
            <a:chOff x="2143239" y="829416"/>
            <a:chExt cx="2145796" cy="6583026"/>
          </a:xfrm>
        </p:grpSpPr>
        <p:sp>
          <p:nvSpPr>
            <p:cNvPr id="27" name="TextBox 26">
              <a:extLst>
                <a:ext uri="{FF2B5EF4-FFF2-40B4-BE49-F238E27FC236}">
                  <a16:creationId xmlns:a16="http://schemas.microsoft.com/office/drawing/2014/main" id="{20A80121-B84A-4AB2-94B4-2825D54863E1}"/>
                </a:ext>
              </a:extLst>
            </p:cNvPr>
            <p:cNvSpPr txBox="1"/>
            <p:nvPr/>
          </p:nvSpPr>
          <p:spPr>
            <a:xfrm>
              <a:off x="2143239" y="1897721"/>
              <a:ext cx="2130751" cy="5514721"/>
            </a:xfrm>
            <a:prstGeom prst="rect">
              <a:avLst/>
            </a:prstGeom>
            <a:noFill/>
          </p:spPr>
          <p:txBody>
            <a:bodyPr wrap="square" rtlCol="0">
              <a:spAutoFit/>
            </a:bodyPr>
            <a:lstStyle/>
            <a:p>
              <a:pPr algn="just"/>
              <a:r>
                <a:rPr lang="en-IN" sz="1600" dirty="0">
                  <a:effectLst/>
                  <a:latin typeface="Times New Roman" panose="02020603050405020304" pitchFamily="18" charset="0"/>
                  <a:ea typeface="Calibri" panose="020F0502020204030204" pitchFamily="34" charset="0"/>
                  <a:cs typeface="Times New Roman" panose="02020603050405020304" pitchFamily="18" charset="0"/>
                </a:rPr>
                <a:t>Users can write the reviews to the products directly. This helps the other customers to find the best product they like. Even after that customer can rate the review. User can directly buy the product without adding it to the cart. It makes the customers to get the product available for cheap on the website. Validate the network parameters and geo-location, Delete the fake reviews and displays the genuine reviews.</a:t>
              </a:r>
            </a:p>
            <a:p>
              <a:pPr algn="just"/>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574FD59B-7DC9-4C24-BB6C-A00432C2327C}"/>
                </a:ext>
              </a:extLst>
            </p:cNvPr>
            <p:cNvSpPr txBox="1"/>
            <p:nvPr/>
          </p:nvSpPr>
          <p:spPr>
            <a:xfrm>
              <a:off x="2150921" y="829416"/>
              <a:ext cx="2138114" cy="2136608"/>
            </a:xfrm>
            <a:prstGeom prst="rect">
              <a:avLst/>
            </a:prstGeom>
            <a:noFill/>
          </p:spPr>
          <p:txBody>
            <a:bodyPr wrap="square" rtlCol="0" anchor="ctr">
              <a:spAutoFit/>
            </a:bodyPr>
            <a:lstStyle/>
            <a:p>
              <a:r>
                <a:rPr lang="en-IN" b="1" dirty="0">
                  <a:effectLst/>
                  <a:latin typeface="Times New Roman" panose="02020603050405020304" pitchFamily="18" charset="0"/>
                  <a:ea typeface="Calibri" panose="020F0502020204030204" pitchFamily="34" charset="0"/>
                  <a:cs typeface="Times New Roman" panose="02020603050405020304" pitchFamily="18" charset="0"/>
                </a:rPr>
                <a:t>Product Functions</a:t>
              </a:r>
            </a:p>
            <a:p>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3A7D1A33-06A4-4394-9D2F-ECAF18BF070A}"/>
              </a:ext>
            </a:extLst>
          </p:cNvPr>
          <p:cNvGrpSpPr/>
          <p:nvPr/>
        </p:nvGrpSpPr>
        <p:grpSpPr>
          <a:xfrm>
            <a:off x="46532" y="2965404"/>
            <a:ext cx="777316" cy="777316"/>
            <a:chOff x="896255" y="1986583"/>
            <a:chExt cx="777316" cy="777316"/>
          </a:xfrm>
        </p:grpSpPr>
        <p:sp>
          <p:nvSpPr>
            <p:cNvPr id="30" name="Oval 29">
              <a:extLst>
                <a:ext uri="{FF2B5EF4-FFF2-40B4-BE49-F238E27FC236}">
                  <a16:creationId xmlns:a16="http://schemas.microsoft.com/office/drawing/2014/main" id="{2FD500A1-D886-4F9A-92F1-398D5590D45E}"/>
                </a:ext>
              </a:extLst>
            </p:cNvPr>
            <p:cNvSpPr/>
            <p:nvPr/>
          </p:nvSpPr>
          <p:spPr>
            <a:xfrm>
              <a:off x="896255" y="1986583"/>
              <a:ext cx="777316" cy="777316"/>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396DCCA9-EB99-416D-8B25-7571B5494B02}"/>
                </a:ext>
              </a:extLst>
            </p:cNvPr>
            <p:cNvSpPr/>
            <p:nvPr/>
          </p:nvSpPr>
          <p:spPr>
            <a:xfrm>
              <a:off x="987877" y="2078205"/>
              <a:ext cx="594072" cy="594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2" name="TextBox 31">
              <a:extLst>
                <a:ext uri="{FF2B5EF4-FFF2-40B4-BE49-F238E27FC236}">
                  <a16:creationId xmlns:a16="http://schemas.microsoft.com/office/drawing/2014/main" id="{34B2C513-D2C6-47EB-AF6B-ABDDF086C415}"/>
                </a:ext>
              </a:extLst>
            </p:cNvPr>
            <p:cNvSpPr txBox="1"/>
            <p:nvPr/>
          </p:nvSpPr>
          <p:spPr>
            <a:xfrm>
              <a:off x="996881" y="2147286"/>
              <a:ext cx="576064"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sp>
        <p:nvSpPr>
          <p:cNvPr id="47" name="TextBox 46">
            <a:extLst>
              <a:ext uri="{FF2B5EF4-FFF2-40B4-BE49-F238E27FC236}">
                <a16:creationId xmlns:a16="http://schemas.microsoft.com/office/drawing/2014/main" id="{7B1D31E7-FDFF-4216-B84E-A9699651705B}"/>
              </a:ext>
            </a:extLst>
          </p:cNvPr>
          <p:cNvSpPr txBox="1"/>
          <p:nvPr/>
        </p:nvSpPr>
        <p:spPr>
          <a:xfrm>
            <a:off x="5392693" y="5777985"/>
            <a:ext cx="914400" cy="914400"/>
          </a:xfrm>
          <a:prstGeom prst="rect">
            <a:avLst/>
          </a:prstGeom>
          <a:noFill/>
        </p:spPr>
        <p:txBody>
          <a:bodyPr wrap="square" rtlCol="0">
            <a:spAutoFit/>
          </a:bodyPr>
          <a:lstStyle/>
          <a:p>
            <a:endParaRPr lang="en-IN" dirty="0"/>
          </a:p>
        </p:txBody>
      </p:sp>
      <p:sp>
        <p:nvSpPr>
          <p:cNvPr id="49" name="TextBox 48">
            <a:extLst>
              <a:ext uri="{FF2B5EF4-FFF2-40B4-BE49-F238E27FC236}">
                <a16:creationId xmlns:a16="http://schemas.microsoft.com/office/drawing/2014/main" id="{3F7E8999-09A3-4908-9BDD-4C58E365817F}"/>
              </a:ext>
            </a:extLst>
          </p:cNvPr>
          <p:cNvSpPr txBox="1"/>
          <p:nvPr/>
        </p:nvSpPr>
        <p:spPr>
          <a:xfrm>
            <a:off x="-23348" y="-62099"/>
            <a:ext cx="12460942" cy="1754326"/>
          </a:xfrm>
          <a:prstGeom prst="rect">
            <a:avLst/>
          </a:prstGeom>
          <a:noFill/>
        </p:spPr>
        <p:txBody>
          <a:bodyPr wrap="square">
            <a:spAutoFit/>
          </a:bodyPr>
          <a:lstStyle/>
          <a:p>
            <a:pPr algn="ctr"/>
            <a:r>
              <a:rPr lang="en-IN" sz="5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Overall Description</a:t>
            </a:r>
            <a:endParaRPr lang="en-IN" sz="54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5400" dirty="0">
                <a:effectLst>
                  <a:outerShdw blurRad="38100" dist="38100" dir="2700000" algn="tl">
                    <a:srgbClr val="000000">
                      <a:alpha val="43137"/>
                    </a:srgbClr>
                  </a:outerShdw>
                </a:effectLst>
              </a:rPr>
              <a:t> </a:t>
            </a:r>
          </a:p>
        </p:txBody>
      </p:sp>
      <p:pic>
        <p:nvPicPr>
          <p:cNvPr id="8194" name="Picture 2" descr="Best ecommerce app development company | ecommerce app developer | hyderabad">
            <a:extLst>
              <a:ext uri="{FF2B5EF4-FFF2-40B4-BE49-F238E27FC236}">
                <a16:creationId xmlns:a16="http://schemas.microsoft.com/office/drawing/2014/main" id="{8AA34E7B-6CCC-4044-9E03-E766FE89E4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8679" y="44111"/>
            <a:ext cx="973845" cy="97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96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5EED20-F36D-435C-9724-0758E4B7EC4E}"/>
              </a:ext>
            </a:extLst>
          </p:cNvPr>
          <p:cNvGrpSpPr/>
          <p:nvPr/>
        </p:nvGrpSpPr>
        <p:grpSpPr>
          <a:xfrm>
            <a:off x="252316" y="1152795"/>
            <a:ext cx="11887406" cy="1276640"/>
            <a:chOff x="1096128" y="1731300"/>
            <a:chExt cx="3597956" cy="1594914"/>
          </a:xfrm>
        </p:grpSpPr>
        <p:sp>
          <p:nvSpPr>
            <p:cNvPr id="4" name="Parallelogram 3">
              <a:extLst>
                <a:ext uri="{FF2B5EF4-FFF2-40B4-BE49-F238E27FC236}">
                  <a16:creationId xmlns:a16="http://schemas.microsoft.com/office/drawing/2014/main" id="{5B4C4CCF-7210-4D34-8020-C4CD21F46459}"/>
                </a:ext>
              </a:extLst>
            </p:cNvPr>
            <p:cNvSpPr/>
            <p:nvPr/>
          </p:nvSpPr>
          <p:spPr>
            <a:xfrm>
              <a:off x="1096128" y="1731300"/>
              <a:ext cx="3401707" cy="1364082"/>
            </a:xfrm>
            <a:prstGeom prst="parallelogram">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arallelogram 39">
              <a:extLst>
                <a:ext uri="{FF2B5EF4-FFF2-40B4-BE49-F238E27FC236}">
                  <a16:creationId xmlns:a16="http://schemas.microsoft.com/office/drawing/2014/main" id="{BFAB5A62-606D-4BF3-B79E-AEF9CE60537F}"/>
                </a:ext>
              </a:extLst>
            </p:cNvPr>
            <p:cNvSpPr/>
            <p:nvPr/>
          </p:nvSpPr>
          <p:spPr>
            <a:xfrm>
              <a:off x="1329862" y="1953539"/>
              <a:ext cx="3364222" cy="1372675"/>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8478 w 3401707"/>
                <a:gd name="connsiteY5" fmla="*/ 1212899 h 1364082"/>
                <a:gd name="connsiteX6" fmla="*/ 3206721 w 3401707"/>
                <a:gd name="connsiteY6" fmla="*/ 0 h 1364082"/>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8478 w 3364222"/>
                <a:gd name="connsiteY5" fmla="*/ 1221492 h 1372675"/>
                <a:gd name="connsiteX6" fmla="*/ 3206721 w 3364222"/>
                <a:gd name="connsiteY6" fmla="*/ 8593 h 1372675"/>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0982 w 3364222"/>
                <a:gd name="connsiteY5" fmla="*/ 1221492 h 1372675"/>
                <a:gd name="connsiteX6" fmla="*/ 3206721 w 3364222"/>
                <a:gd name="connsiteY6" fmla="*/ 8593 h 137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2" h="1372675">
                  <a:moveTo>
                    <a:pt x="3206721" y="8593"/>
                  </a:moveTo>
                  <a:lnTo>
                    <a:pt x="3364222" y="0"/>
                  </a:lnTo>
                  <a:lnTo>
                    <a:pt x="3060687" y="1372675"/>
                  </a:lnTo>
                  <a:lnTo>
                    <a:pt x="0" y="1372675"/>
                  </a:lnTo>
                  <a:lnTo>
                    <a:pt x="37796" y="1221492"/>
                  </a:lnTo>
                  <a:lnTo>
                    <a:pt x="2940982" y="1221492"/>
                  </a:lnTo>
                  <a:cubicBezTo>
                    <a:pt x="3042057" y="817192"/>
                    <a:pt x="3105646" y="412893"/>
                    <a:pt x="3206721" y="859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6" name="Group 5">
            <a:extLst>
              <a:ext uri="{FF2B5EF4-FFF2-40B4-BE49-F238E27FC236}">
                <a16:creationId xmlns:a16="http://schemas.microsoft.com/office/drawing/2014/main" id="{30584154-4604-4367-93D3-7E056B53E5FB}"/>
              </a:ext>
            </a:extLst>
          </p:cNvPr>
          <p:cNvGrpSpPr/>
          <p:nvPr/>
        </p:nvGrpSpPr>
        <p:grpSpPr>
          <a:xfrm>
            <a:off x="837382" y="1161072"/>
            <a:ext cx="10160716" cy="1361391"/>
            <a:chOff x="2163149" y="1196532"/>
            <a:chExt cx="2146036" cy="1730020"/>
          </a:xfrm>
        </p:grpSpPr>
        <p:sp>
          <p:nvSpPr>
            <p:cNvPr id="7" name="TextBox 6">
              <a:extLst>
                <a:ext uri="{FF2B5EF4-FFF2-40B4-BE49-F238E27FC236}">
                  <a16:creationId xmlns:a16="http://schemas.microsoft.com/office/drawing/2014/main" id="{CE1C1C20-F7BA-4DAE-A5D3-D21E00ECCBF3}"/>
                </a:ext>
              </a:extLst>
            </p:cNvPr>
            <p:cNvSpPr txBox="1"/>
            <p:nvPr/>
          </p:nvSpPr>
          <p:spPr>
            <a:xfrm>
              <a:off x="2163149" y="1557652"/>
              <a:ext cx="2138114" cy="1368900"/>
            </a:xfrm>
            <a:prstGeom prst="rect">
              <a:avLst/>
            </a:prstGeom>
            <a:noFill/>
          </p:spPr>
          <p:txBody>
            <a:bodyPr wrap="square" rtlCol="0">
              <a:spAutoFit/>
            </a:bodyPr>
            <a:lstStyle/>
            <a:p>
              <a:pPr algn="just"/>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Internet Explorer and Mozilla Firefox is the environment in which the software will operate. This will be operated with windows10 operating system. These websites will be working properly on web server and database system with the help of internet connection which allows the system to communicate with the clients.</a:t>
              </a:r>
            </a:p>
            <a:p>
              <a:pPr algn="just"/>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77AC39F-77C0-4115-A62F-3C50A9933AF1}"/>
                </a:ext>
              </a:extLst>
            </p:cNvPr>
            <p:cNvSpPr txBox="1"/>
            <p:nvPr/>
          </p:nvSpPr>
          <p:spPr>
            <a:xfrm>
              <a:off x="2171071" y="1196532"/>
              <a:ext cx="2138114" cy="821340"/>
            </a:xfrm>
            <a:prstGeom prst="rect">
              <a:avLst/>
            </a:prstGeom>
            <a:noFill/>
          </p:spPr>
          <p:txBody>
            <a:bodyPr wrap="square" rtlCol="0" anchor="ctr">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Operating Environment</a:t>
              </a:r>
            </a:p>
            <a:p>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E9960D13-5122-4AE5-BDDA-106D8FA1B5C3}"/>
              </a:ext>
            </a:extLst>
          </p:cNvPr>
          <p:cNvGrpSpPr/>
          <p:nvPr/>
        </p:nvGrpSpPr>
        <p:grpSpPr>
          <a:xfrm>
            <a:off x="78054" y="1338299"/>
            <a:ext cx="777316" cy="777316"/>
            <a:chOff x="896255" y="1986583"/>
            <a:chExt cx="777316" cy="777316"/>
          </a:xfrm>
        </p:grpSpPr>
        <p:sp>
          <p:nvSpPr>
            <p:cNvPr id="10" name="Oval 9">
              <a:extLst>
                <a:ext uri="{FF2B5EF4-FFF2-40B4-BE49-F238E27FC236}">
                  <a16:creationId xmlns:a16="http://schemas.microsoft.com/office/drawing/2014/main" id="{9B4E62FC-0FB2-45AA-9EFD-4CEC1970F9ED}"/>
                </a:ext>
              </a:extLst>
            </p:cNvPr>
            <p:cNvSpPr/>
            <p:nvPr/>
          </p:nvSpPr>
          <p:spPr>
            <a:xfrm>
              <a:off x="896255" y="1986583"/>
              <a:ext cx="777316" cy="7773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0">
              <a:extLst>
                <a:ext uri="{FF2B5EF4-FFF2-40B4-BE49-F238E27FC236}">
                  <a16:creationId xmlns:a16="http://schemas.microsoft.com/office/drawing/2014/main" id="{0131824D-431E-4662-9B0F-F26938FEC5B7}"/>
                </a:ext>
              </a:extLst>
            </p:cNvPr>
            <p:cNvSpPr/>
            <p:nvPr/>
          </p:nvSpPr>
          <p:spPr>
            <a:xfrm>
              <a:off x="987877" y="2078205"/>
              <a:ext cx="594072" cy="594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2" name="TextBox 11">
              <a:extLst>
                <a:ext uri="{FF2B5EF4-FFF2-40B4-BE49-F238E27FC236}">
                  <a16:creationId xmlns:a16="http://schemas.microsoft.com/office/drawing/2014/main" id="{8B83A7F1-46B0-4CF7-9375-6A6B5C0671C9}"/>
                </a:ext>
              </a:extLst>
            </p:cNvPr>
            <p:cNvSpPr txBox="1"/>
            <p:nvPr/>
          </p:nvSpPr>
          <p:spPr>
            <a:xfrm>
              <a:off x="996881" y="2147286"/>
              <a:ext cx="576064"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grpSp>
        <p:nvGrpSpPr>
          <p:cNvPr id="13" name="Group 12">
            <a:extLst>
              <a:ext uri="{FF2B5EF4-FFF2-40B4-BE49-F238E27FC236}">
                <a16:creationId xmlns:a16="http://schemas.microsoft.com/office/drawing/2014/main" id="{D1DFD4C6-5AE2-4079-9B27-477D77398A6B}"/>
              </a:ext>
            </a:extLst>
          </p:cNvPr>
          <p:cNvGrpSpPr/>
          <p:nvPr/>
        </p:nvGrpSpPr>
        <p:grpSpPr>
          <a:xfrm>
            <a:off x="113427" y="4829854"/>
            <a:ext cx="11339758" cy="1605594"/>
            <a:chOff x="1096128" y="1731300"/>
            <a:chExt cx="3605453" cy="1594915"/>
          </a:xfrm>
        </p:grpSpPr>
        <p:sp>
          <p:nvSpPr>
            <p:cNvPr id="14" name="Parallelogram 13">
              <a:extLst>
                <a:ext uri="{FF2B5EF4-FFF2-40B4-BE49-F238E27FC236}">
                  <a16:creationId xmlns:a16="http://schemas.microsoft.com/office/drawing/2014/main" id="{41015AC2-093C-415E-84ED-88917D1C9BA5}"/>
                </a:ext>
              </a:extLst>
            </p:cNvPr>
            <p:cNvSpPr/>
            <p:nvPr/>
          </p:nvSpPr>
          <p:spPr>
            <a:xfrm>
              <a:off x="1096128" y="1731300"/>
              <a:ext cx="3401707" cy="1364082"/>
            </a:xfrm>
            <a:prstGeom prst="parallelogram">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Parallelogram 39">
              <a:extLst>
                <a:ext uri="{FF2B5EF4-FFF2-40B4-BE49-F238E27FC236}">
                  <a16:creationId xmlns:a16="http://schemas.microsoft.com/office/drawing/2014/main" id="{00C57D5E-5CF0-4ACF-AC2C-58E84EFB96B7}"/>
                </a:ext>
              </a:extLst>
            </p:cNvPr>
            <p:cNvSpPr/>
            <p:nvPr/>
          </p:nvSpPr>
          <p:spPr>
            <a:xfrm>
              <a:off x="1329863" y="1962133"/>
              <a:ext cx="3371718"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6" name="Group 15">
            <a:extLst>
              <a:ext uri="{FF2B5EF4-FFF2-40B4-BE49-F238E27FC236}">
                <a16:creationId xmlns:a16="http://schemas.microsoft.com/office/drawing/2014/main" id="{C5C89D7B-2206-455E-934D-EE23727C3207}"/>
              </a:ext>
            </a:extLst>
          </p:cNvPr>
          <p:cNvGrpSpPr/>
          <p:nvPr/>
        </p:nvGrpSpPr>
        <p:grpSpPr>
          <a:xfrm>
            <a:off x="874890" y="4868010"/>
            <a:ext cx="9572739" cy="1342140"/>
            <a:chOff x="2135876" y="1453848"/>
            <a:chExt cx="2141043" cy="1342140"/>
          </a:xfrm>
        </p:grpSpPr>
        <p:sp>
          <p:nvSpPr>
            <p:cNvPr id="17" name="TextBox 16">
              <a:extLst>
                <a:ext uri="{FF2B5EF4-FFF2-40B4-BE49-F238E27FC236}">
                  <a16:creationId xmlns:a16="http://schemas.microsoft.com/office/drawing/2014/main" id="{A62E9F92-1F3F-4FE8-BD2A-A45462D02871}"/>
                </a:ext>
              </a:extLst>
            </p:cNvPr>
            <p:cNvSpPr txBox="1"/>
            <p:nvPr/>
          </p:nvSpPr>
          <p:spPr>
            <a:xfrm>
              <a:off x="2138805" y="1803409"/>
              <a:ext cx="2138114" cy="992579"/>
            </a:xfrm>
            <a:prstGeom prst="rect">
              <a:avLst/>
            </a:prstGeom>
            <a:noFill/>
          </p:spPr>
          <p:txBody>
            <a:bodyPr wrap="square" rtlCol="0">
              <a:spAutoFit/>
            </a:bodyPr>
            <a:lstStyle/>
            <a:p>
              <a:pPr algn="just"/>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product will include user manual. The user manual will also include the product overview, and complete configuration of the use software, technical details, backup procedure and contact information which will also include email address and contact number. And also, online help is provided.</a:t>
              </a:r>
            </a:p>
            <a:p>
              <a:pPr algn="just"/>
              <a:endParaRPr lang="en-US" altLang="ko-KR" sz="1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2754856-A9FD-42F9-8A94-F158893BB658}"/>
                </a:ext>
              </a:extLst>
            </p:cNvPr>
            <p:cNvSpPr txBox="1"/>
            <p:nvPr/>
          </p:nvSpPr>
          <p:spPr>
            <a:xfrm>
              <a:off x="2135876" y="1453848"/>
              <a:ext cx="2138114" cy="584775"/>
            </a:xfrm>
            <a:prstGeom prst="rect">
              <a:avLst/>
            </a:prstGeom>
            <a:noFill/>
          </p:spPr>
          <p:txBody>
            <a:bodyPr wrap="square" rtlCol="0" anchor="ctr">
              <a:spAutoFit/>
            </a:bodyPr>
            <a:lstStyle/>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User Documentation</a:t>
              </a:r>
            </a:p>
            <a:p>
              <a:endParaRPr lang="ko-KR"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8332C642-8915-4021-9E12-F9B1AB29A3D4}"/>
              </a:ext>
            </a:extLst>
          </p:cNvPr>
          <p:cNvGrpSpPr/>
          <p:nvPr/>
        </p:nvGrpSpPr>
        <p:grpSpPr>
          <a:xfrm>
            <a:off x="77863" y="5064127"/>
            <a:ext cx="777316" cy="777316"/>
            <a:chOff x="896255" y="1986583"/>
            <a:chExt cx="777316" cy="777316"/>
          </a:xfrm>
        </p:grpSpPr>
        <p:sp>
          <p:nvSpPr>
            <p:cNvPr id="20" name="Oval 19">
              <a:extLst>
                <a:ext uri="{FF2B5EF4-FFF2-40B4-BE49-F238E27FC236}">
                  <a16:creationId xmlns:a16="http://schemas.microsoft.com/office/drawing/2014/main" id="{30DD5E66-C3E3-4173-9C91-79CBD9D89B21}"/>
                </a:ext>
              </a:extLst>
            </p:cNvPr>
            <p:cNvSpPr/>
            <p:nvPr/>
          </p:nvSpPr>
          <p:spPr>
            <a:xfrm>
              <a:off x="896255" y="1986583"/>
              <a:ext cx="777316" cy="777316"/>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FC8E2E5F-97E0-4690-9EBF-CE0EF2D6E624}"/>
                </a:ext>
              </a:extLst>
            </p:cNvPr>
            <p:cNvSpPr/>
            <p:nvPr/>
          </p:nvSpPr>
          <p:spPr>
            <a:xfrm>
              <a:off x="987877" y="2078205"/>
              <a:ext cx="594072" cy="594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2" name="TextBox 21">
              <a:extLst>
                <a:ext uri="{FF2B5EF4-FFF2-40B4-BE49-F238E27FC236}">
                  <a16:creationId xmlns:a16="http://schemas.microsoft.com/office/drawing/2014/main" id="{3E14289D-D50D-4893-9AE1-C6E39914CA90}"/>
                </a:ext>
              </a:extLst>
            </p:cNvPr>
            <p:cNvSpPr txBox="1"/>
            <p:nvPr/>
          </p:nvSpPr>
          <p:spPr>
            <a:xfrm>
              <a:off x="996881" y="2147286"/>
              <a:ext cx="576064"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06</a:t>
              </a:r>
              <a:endParaRPr lang="ko-KR" altLang="en-US" sz="2400"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7A5E1025-C9F1-4108-A6F4-0DDDE150131C}"/>
              </a:ext>
            </a:extLst>
          </p:cNvPr>
          <p:cNvGrpSpPr/>
          <p:nvPr/>
        </p:nvGrpSpPr>
        <p:grpSpPr>
          <a:xfrm>
            <a:off x="113428" y="2665650"/>
            <a:ext cx="12026294" cy="1877296"/>
            <a:chOff x="1096128" y="1731300"/>
            <a:chExt cx="3605453" cy="1594915"/>
          </a:xfrm>
        </p:grpSpPr>
        <p:sp>
          <p:nvSpPr>
            <p:cNvPr id="24" name="Parallelogram 23">
              <a:extLst>
                <a:ext uri="{FF2B5EF4-FFF2-40B4-BE49-F238E27FC236}">
                  <a16:creationId xmlns:a16="http://schemas.microsoft.com/office/drawing/2014/main" id="{B253BEE6-6A81-43FC-87FC-F344A3D01867}"/>
                </a:ext>
              </a:extLst>
            </p:cNvPr>
            <p:cNvSpPr/>
            <p:nvPr/>
          </p:nvSpPr>
          <p:spPr>
            <a:xfrm>
              <a:off x="1096128" y="1731300"/>
              <a:ext cx="3401707" cy="1364082"/>
            </a:xfrm>
            <a:prstGeom prst="parallelogram">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Parallelogram 39">
              <a:extLst>
                <a:ext uri="{FF2B5EF4-FFF2-40B4-BE49-F238E27FC236}">
                  <a16:creationId xmlns:a16="http://schemas.microsoft.com/office/drawing/2014/main" id="{E352DCA2-53B3-4ACA-9413-67DFE597BD8C}"/>
                </a:ext>
              </a:extLst>
            </p:cNvPr>
            <p:cNvSpPr/>
            <p:nvPr/>
          </p:nvSpPr>
          <p:spPr>
            <a:xfrm>
              <a:off x="1329862" y="1962133"/>
              <a:ext cx="3371719"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70970 w 3401707"/>
                <a:gd name="connsiteY5" fmla="*/ 1212899 h 1364082"/>
                <a:gd name="connsiteX6" fmla="*/ 3206721 w 3401707"/>
                <a:gd name="connsiteY6" fmla="*/ 0 h 1364082"/>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2 w 3401707"/>
                <a:gd name="connsiteY5" fmla="*/ 1212899 h 1364082"/>
                <a:gd name="connsiteX6" fmla="*/ 3206721 w 3401707"/>
                <a:gd name="connsiteY6" fmla="*/ 0 h 1364082"/>
                <a:gd name="connsiteX0" fmla="*/ 3206721 w 3371719"/>
                <a:gd name="connsiteY0" fmla="*/ 0 h 1364082"/>
                <a:gd name="connsiteX1" fmla="*/ 3371719 w 3371719"/>
                <a:gd name="connsiteY1" fmla="*/ 8592 h 1364082"/>
                <a:gd name="connsiteX2" fmla="*/ 3060687 w 3371719"/>
                <a:gd name="connsiteY2" fmla="*/ 1364082 h 1364082"/>
                <a:gd name="connsiteX3" fmla="*/ 0 w 3371719"/>
                <a:gd name="connsiteY3" fmla="*/ 1364082 h 1364082"/>
                <a:gd name="connsiteX4" fmla="*/ 37796 w 3371719"/>
                <a:gd name="connsiteY4" fmla="*/ 1212899 h 1364082"/>
                <a:gd name="connsiteX5" fmla="*/ 2940982 w 3371719"/>
                <a:gd name="connsiteY5" fmla="*/ 1212899 h 1364082"/>
                <a:gd name="connsiteX6" fmla="*/ 3206721 w 3371719"/>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9" h="1364082">
                  <a:moveTo>
                    <a:pt x="3206721" y="0"/>
                  </a:moveTo>
                  <a:lnTo>
                    <a:pt x="3371719" y="8592"/>
                  </a:lnTo>
                  <a:lnTo>
                    <a:pt x="3060687" y="1364082"/>
                  </a:lnTo>
                  <a:lnTo>
                    <a:pt x="0" y="1364082"/>
                  </a:lnTo>
                  <a:lnTo>
                    <a:pt x="37796" y="1212899"/>
                  </a:lnTo>
                  <a:lnTo>
                    <a:pt x="2940982" y="1212899"/>
                  </a:lnTo>
                  <a:cubicBezTo>
                    <a:pt x="3042057" y="808599"/>
                    <a:pt x="3105646" y="404300"/>
                    <a:pt x="320672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26" name="Group 25">
            <a:extLst>
              <a:ext uri="{FF2B5EF4-FFF2-40B4-BE49-F238E27FC236}">
                <a16:creationId xmlns:a16="http://schemas.microsoft.com/office/drawing/2014/main" id="{1FED567B-C375-400F-B908-24038BF2E6B7}"/>
              </a:ext>
            </a:extLst>
          </p:cNvPr>
          <p:cNvGrpSpPr/>
          <p:nvPr/>
        </p:nvGrpSpPr>
        <p:grpSpPr>
          <a:xfrm>
            <a:off x="855369" y="2659638"/>
            <a:ext cx="10308677" cy="1862047"/>
            <a:chOff x="2143239" y="679355"/>
            <a:chExt cx="2145796" cy="7759082"/>
          </a:xfrm>
        </p:grpSpPr>
        <p:sp>
          <p:nvSpPr>
            <p:cNvPr id="27" name="TextBox 26">
              <a:extLst>
                <a:ext uri="{FF2B5EF4-FFF2-40B4-BE49-F238E27FC236}">
                  <a16:creationId xmlns:a16="http://schemas.microsoft.com/office/drawing/2014/main" id="{20A80121-B84A-4AB2-94B4-2825D54863E1}"/>
                </a:ext>
              </a:extLst>
            </p:cNvPr>
            <p:cNvSpPr txBox="1"/>
            <p:nvPr/>
          </p:nvSpPr>
          <p:spPr>
            <a:xfrm>
              <a:off x="2143239" y="1897721"/>
              <a:ext cx="2130751" cy="6540716"/>
            </a:xfrm>
            <a:prstGeom prst="rect">
              <a:avLst/>
            </a:prstGeom>
            <a:noFill/>
          </p:spPr>
          <p:txBody>
            <a:bodyPr wrap="square" rtlCol="0">
              <a:spAutoFit/>
            </a:bodyPr>
            <a:lstStyle/>
            <a:p>
              <a:pPr algn="just"/>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monitoring fake review model shall be a stand-alone system running in a Windows environment. This software will be available all the day and night and as it is a website. user do not require any memory to save the data. Assistive technology is used in this website. User can access the website with English, Tamil and Hindi languages. user can directly communicate with the customer support care. And also, only the basic information will be collected from the user like full name, age, mobile number and address.</a:t>
              </a:r>
            </a:p>
            <a:p>
              <a:pPr algn="just"/>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574FD59B-7DC9-4C24-BB6C-A00432C2327C}"/>
                </a:ext>
              </a:extLst>
            </p:cNvPr>
            <p:cNvSpPr txBox="1"/>
            <p:nvPr/>
          </p:nvSpPr>
          <p:spPr>
            <a:xfrm>
              <a:off x="2150921" y="679355"/>
              <a:ext cx="2138114" cy="2436736"/>
            </a:xfrm>
            <a:prstGeom prst="rect">
              <a:avLst/>
            </a:prstGeom>
            <a:noFill/>
          </p:spPr>
          <p:txBody>
            <a:bodyPr wrap="square" rtlCol="0" anchor="ctr">
              <a:spAutoFit/>
            </a:bodyPr>
            <a:lstStyle/>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Design and Implementation Constraints</a:t>
              </a:r>
            </a:p>
            <a:p>
              <a:endParaRPr lang="ko-KR"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3A7D1A33-06A4-4394-9D2F-ECAF18BF070A}"/>
              </a:ext>
            </a:extLst>
          </p:cNvPr>
          <p:cNvGrpSpPr/>
          <p:nvPr/>
        </p:nvGrpSpPr>
        <p:grpSpPr>
          <a:xfrm>
            <a:off x="52279" y="3040342"/>
            <a:ext cx="777316" cy="777316"/>
            <a:chOff x="896255" y="1986583"/>
            <a:chExt cx="777316" cy="777316"/>
          </a:xfrm>
        </p:grpSpPr>
        <p:sp>
          <p:nvSpPr>
            <p:cNvPr id="30" name="Oval 29">
              <a:extLst>
                <a:ext uri="{FF2B5EF4-FFF2-40B4-BE49-F238E27FC236}">
                  <a16:creationId xmlns:a16="http://schemas.microsoft.com/office/drawing/2014/main" id="{2FD500A1-D886-4F9A-92F1-398D5590D45E}"/>
                </a:ext>
              </a:extLst>
            </p:cNvPr>
            <p:cNvSpPr/>
            <p:nvPr/>
          </p:nvSpPr>
          <p:spPr>
            <a:xfrm>
              <a:off x="896255" y="1986583"/>
              <a:ext cx="777316" cy="777316"/>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396DCCA9-EB99-416D-8B25-7571B5494B02}"/>
                </a:ext>
              </a:extLst>
            </p:cNvPr>
            <p:cNvSpPr/>
            <p:nvPr/>
          </p:nvSpPr>
          <p:spPr>
            <a:xfrm>
              <a:off x="987877" y="2078205"/>
              <a:ext cx="594072" cy="594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2" name="TextBox 31">
              <a:extLst>
                <a:ext uri="{FF2B5EF4-FFF2-40B4-BE49-F238E27FC236}">
                  <a16:creationId xmlns:a16="http://schemas.microsoft.com/office/drawing/2014/main" id="{34B2C513-D2C6-47EB-AF6B-ABDDF086C415}"/>
                </a:ext>
              </a:extLst>
            </p:cNvPr>
            <p:cNvSpPr txBox="1"/>
            <p:nvPr/>
          </p:nvSpPr>
          <p:spPr>
            <a:xfrm>
              <a:off x="996881" y="2147286"/>
              <a:ext cx="576064"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grpSp>
      <p:sp>
        <p:nvSpPr>
          <p:cNvPr id="47" name="TextBox 46">
            <a:extLst>
              <a:ext uri="{FF2B5EF4-FFF2-40B4-BE49-F238E27FC236}">
                <a16:creationId xmlns:a16="http://schemas.microsoft.com/office/drawing/2014/main" id="{7B1D31E7-FDFF-4216-B84E-A9699651705B}"/>
              </a:ext>
            </a:extLst>
          </p:cNvPr>
          <p:cNvSpPr txBox="1"/>
          <p:nvPr/>
        </p:nvSpPr>
        <p:spPr>
          <a:xfrm>
            <a:off x="5392693" y="5777985"/>
            <a:ext cx="914400" cy="914400"/>
          </a:xfrm>
          <a:prstGeom prst="rect">
            <a:avLst/>
          </a:prstGeom>
          <a:noFill/>
        </p:spPr>
        <p:txBody>
          <a:bodyPr wrap="square" rtlCol="0">
            <a:spAutoFit/>
          </a:bodyPr>
          <a:lstStyle/>
          <a:p>
            <a:endParaRPr lang="en-IN" dirty="0"/>
          </a:p>
        </p:txBody>
      </p:sp>
      <p:sp>
        <p:nvSpPr>
          <p:cNvPr id="49" name="TextBox 48">
            <a:extLst>
              <a:ext uri="{FF2B5EF4-FFF2-40B4-BE49-F238E27FC236}">
                <a16:creationId xmlns:a16="http://schemas.microsoft.com/office/drawing/2014/main" id="{3F7E8999-09A3-4908-9BDD-4C58E365817F}"/>
              </a:ext>
            </a:extLst>
          </p:cNvPr>
          <p:cNvSpPr txBox="1"/>
          <p:nvPr/>
        </p:nvSpPr>
        <p:spPr>
          <a:xfrm>
            <a:off x="84032" y="-50031"/>
            <a:ext cx="12460942" cy="1754326"/>
          </a:xfrm>
          <a:prstGeom prst="rect">
            <a:avLst/>
          </a:prstGeom>
          <a:noFill/>
        </p:spPr>
        <p:txBody>
          <a:bodyPr wrap="square">
            <a:spAutoFit/>
          </a:bodyPr>
          <a:lstStyle/>
          <a:p>
            <a:pPr algn="ctr"/>
            <a:r>
              <a:rPr lang="en-IN" sz="5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Overall Description</a:t>
            </a:r>
            <a:endParaRPr lang="en-IN" sz="54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5400" dirty="0">
                <a:effectLst>
                  <a:outerShdw blurRad="38100" dist="38100" dir="2700000" algn="tl">
                    <a:srgbClr val="000000">
                      <a:alpha val="43137"/>
                    </a:srgbClr>
                  </a:outerShdw>
                </a:effectLst>
              </a:rPr>
              <a:t> </a:t>
            </a:r>
          </a:p>
        </p:txBody>
      </p:sp>
      <p:pic>
        <p:nvPicPr>
          <p:cNvPr id="35" name="Picture 2" descr="Best ecommerce app development company | ecommerce app developer | hyderabad">
            <a:extLst>
              <a:ext uri="{FF2B5EF4-FFF2-40B4-BE49-F238E27FC236}">
                <a16:creationId xmlns:a16="http://schemas.microsoft.com/office/drawing/2014/main" id="{3FA92699-DB5C-456A-9AF7-866EC9D2E0D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8680" y="44112"/>
            <a:ext cx="742950"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7058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42FF771-35D7-4FBB-B108-6919227C315A}"/>
              </a:ext>
            </a:extLst>
          </p:cNvPr>
          <p:cNvSpPr/>
          <p:nvPr/>
        </p:nvSpPr>
        <p:spPr>
          <a:xfrm>
            <a:off x="5519927" y="3924894"/>
            <a:ext cx="820615" cy="820615"/>
          </a:xfrm>
          <a:custGeom>
            <a:avLst/>
            <a:gdLst>
              <a:gd name="connsiteX0" fmla="*/ 321548 w 643094"/>
              <a:gd name="connsiteY0" fmla="*/ 117901 h 643094"/>
              <a:gd name="connsiteX1" fmla="*/ 525195 w 643094"/>
              <a:gd name="connsiteY1" fmla="*/ 321548 h 643094"/>
              <a:gd name="connsiteX2" fmla="*/ 321548 w 643094"/>
              <a:gd name="connsiteY2" fmla="*/ 525195 h 643094"/>
              <a:gd name="connsiteX3" fmla="*/ 117901 w 643094"/>
              <a:gd name="connsiteY3" fmla="*/ 321548 h 643094"/>
              <a:gd name="connsiteX4" fmla="*/ 321548 w 643094"/>
              <a:gd name="connsiteY4" fmla="*/ 117901 h 643094"/>
              <a:gd name="connsiteX5" fmla="*/ 321547 w 643094"/>
              <a:gd name="connsiteY5" fmla="*/ 48181 h 643094"/>
              <a:gd name="connsiteX6" fmla="*/ 48181 w 643094"/>
              <a:gd name="connsiteY6" fmla="*/ 321547 h 643094"/>
              <a:gd name="connsiteX7" fmla="*/ 321547 w 643094"/>
              <a:gd name="connsiteY7" fmla="*/ 594913 h 643094"/>
              <a:gd name="connsiteX8" fmla="*/ 594913 w 643094"/>
              <a:gd name="connsiteY8" fmla="*/ 321547 h 643094"/>
              <a:gd name="connsiteX9" fmla="*/ 321547 w 643094"/>
              <a:gd name="connsiteY9" fmla="*/ 48181 h 643094"/>
              <a:gd name="connsiteX10" fmla="*/ 321547 w 643094"/>
              <a:gd name="connsiteY10" fmla="*/ 0 h 643094"/>
              <a:gd name="connsiteX11" fmla="*/ 643094 w 643094"/>
              <a:gd name="connsiteY11" fmla="*/ 321547 h 643094"/>
              <a:gd name="connsiteX12" fmla="*/ 321547 w 643094"/>
              <a:gd name="connsiteY12" fmla="*/ 643094 h 643094"/>
              <a:gd name="connsiteX13" fmla="*/ 0 w 643094"/>
              <a:gd name="connsiteY13" fmla="*/ 321547 h 643094"/>
              <a:gd name="connsiteX14" fmla="*/ 321547 w 643094"/>
              <a:gd name="connsiteY14" fmla="*/ 0 h 64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094" h="643094">
                <a:moveTo>
                  <a:pt x="321548" y="117901"/>
                </a:moveTo>
                <a:cubicBezTo>
                  <a:pt x="434019" y="117901"/>
                  <a:pt x="525195" y="209077"/>
                  <a:pt x="525195" y="321548"/>
                </a:cubicBezTo>
                <a:cubicBezTo>
                  <a:pt x="525195" y="434019"/>
                  <a:pt x="434019" y="525195"/>
                  <a:pt x="321548" y="525195"/>
                </a:cubicBezTo>
                <a:cubicBezTo>
                  <a:pt x="209077" y="525195"/>
                  <a:pt x="117901" y="434019"/>
                  <a:pt x="117901" y="321548"/>
                </a:cubicBezTo>
                <a:cubicBezTo>
                  <a:pt x="117901" y="209077"/>
                  <a:pt x="209077" y="117901"/>
                  <a:pt x="321548" y="117901"/>
                </a:cubicBezTo>
                <a:close/>
                <a:moveTo>
                  <a:pt x="321547" y="48181"/>
                </a:moveTo>
                <a:cubicBezTo>
                  <a:pt x="170571" y="48181"/>
                  <a:pt x="48181" y="170571"/>
                  <a:pt x="48181" y="321547"/>
                </a:cubicBezTo>
                <a:cubicBezTo>
                  <a:pt x="48181" y="472523"/>
                  <a:pt x="170571" y="594913"/>
                  <a:pt x="321547" y="594913"/>
                </a:cubicBezTo>
                <a:cubicBezTo>
                  <a:pt x="472523" y="594913"/>
                  <a:pt x="594913" y="472523"/>
                  <a:pt x="594913" y="321547"/>
                </a:cubicBezTo>
                <a:cubicBezTo>
                  <a:pt x="594913" y="170571"/>
                  <a:pt x="472523" y="48181"/>
                  <a:pt x="321547" y="48181"/>
                </a:cubicBezTo>
                <a:close/>
                <a:moveTo>
                  <a:pt x="321547" y="0"/>
                </a:moveTo>
                <a:cubicBezTo>
                  <a:pt x="499133" y="0"/>
                  <a:pt x="643094" y="143961"/>
                  <a:pt x="643094" y="321547"/>
                </a:cubicBezTo>
                <a:cubicBezTo>
                  <a:pt x="643094" y="499133"/>
                  <a:pt x="499133" y="643094"/>
                  <a:pt x="321547" y="643094"/>
                </a:cubicBezTo>
                <a:cubicBezTo>
                  <a:pt x="143961" y="643094"/>
                  <a:pt x="0" y="499133"/>
                  <a:pt x="0" y="321547"/>
                </a:cubicBezTo>
                <a:cubicBezTo>
                  <a:pt x="0" y="143961"/>
                  <a:pt x="143961" y="0"/>
                  <a:pt x="32154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5939" y="920015"/>
            <a:ext cx="11573197" cy="724247"/>
          </a:xfrm>
        </p:spPr>
        <p:txBody>
          <a:bodyPr/>
          <a:lstStyle/>
          <a:p>
            <a:r>
              <a:rPr lang="en-IN" sz="4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External Interface Requirements</a:t>
            </a:r>
            <a:endParaRPr lang="en-IN" sz="44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253B1FF3-471B-4EB4-9BF7-18188DAF2FDA}"/>
              </a:ext>
            </a:extLst>
          </p:cNvPr>
          <p:cNvGrpSpPr/>
          <p:nvPr/>
        </p:nvGrpSpPr>
        <p:grpSpPr>
          <a:xfrm>
            <a:off x="5373450" y="4335202"/>
            <a:ext cx="1586375" cy="2094269"/>
            <a:chOff x="4020203" y="419231"/>
            <a:chExt cx="4367084" cy="5765249"/>
          </a:xfrm>
          <a:effectLst>
            <a:outerShdw blurRad="50800" dist="38100" dir="5400000" algn="t" rotWithShape="0">
              <a:prstClr val="black">
                <a:alpha val="40000"/>
              </a:prstClr>
            </a:outerShdw>
          </a:effectLst>
        </p:grpSpPr>
        <p:sp>
          <p:nvSpPr>
            <p:cNvPr id="7" name="Rectangle 36">
              <a:extLst>
                <a:ext uri="{FF2B5EF4-FFF2-40B4-BE49-F238E27FC236}">
                  <a16:creationId xmlns:a16="http://schemas.microsoft.com/office/drawing/2014/main" id="{8E7AEF95-B7D9-4EF6-BFB6-1AE84CB39599}"/>
                </a:ext>
              </a:extLst>
            </p:cNvPr>
            <p:cNvSpPr/>
            <p:nvPr/>
          </p:nvSpPr>
          <p:spPr>
            <a:xfrm>
              <a:off x="4045205" y="619882"/>
              <a:ext cx="4294509" cy="5398073"/>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Rectangle 14">
              <a:extLst>
                <a:ext uri="{FF2B5EF4-FFF2-40B4-BE49-F238E27FC236}">
                  <a16:creationId xmlns:a16="http://schemas.microsoft.com/office/drawing/2014/main" id="{3B495BB5-A18C-4F6A-A665-0166402A44C3}"/>
                </a:ext>
              </a:extLst>
            </p:cNvPr>
            <p:cNvSpPr/>
            <p:nvPr/>
          </p:nvSpPr>
          <p:spPr>
            <a:xfrm>
              <a:off x="4020203" y="419231"/>
              <a:ext cx="4367084" cy="5765249"/>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grpSp>
        <p:nvGrpSpPr>
          <p:cNvPr id="25" name="Group 24">
            <a:extLst>
              <a:ext uri="{FF2B5EF4-FFF2-40B4-BE49-F238E27FC236}">
                <a16:creationId xmlns:a16="http://schemas.microsoft.com/office/drawing/2014/main" id="{F2F31484-D5D2-4D3F-B23E-DE3CD570CE82}"/>
              </a:ext>
            </a:extLst>
          </p:cNvPr>
          <p:cNvGrpSpPr/>
          <p:nvPr/>
        </p:nvGrpSpPr>
        <p:grpSpPr>
          <a:xfrm>
            <a:off x="3075567" y="3635311"/>
            <a:ext cx="786508" cy="1309462"/>
            <a:chOff x="756338" y="2636912"/>
            <a:chExt cx="1152128" cy="1918185"/>
          </a:xfrm>
        </p:grpSpPr>
        <p:grpSp>
          <p:nvGrpSpPr>
            <p:cNvPr id="26" name="Group 25">
              <a:extLst>
                <a:ext uri="{FF2B5EF4-FFF2-40B4-BE49-F238E27FC236}">
                  <a16:creationId xmlns:a16="http://schemas.microsoft.com/office/drawing/2014/main" id="{8A999EFD-2350-4AFB-A260-FF0E07533A4A}"/>
                </a:ext>
              </a:extLst>
            </p:cNvPr>
            <p:cNvGrpSpPr/>
            <p:nvPr/>
          </p:nvGrpSpPr>
          <p:grpSpPr>
            <a:xfrm>
              <a:off x="756338" y="2636912"/>
              <a:ext cx="1152128" cy="1918185"/>
              <a:chOff x="3631246" y="4903910"/>
              <a:chExt cx="446244" cy="742954"/>
            </a:xfrm>
          </p:grpSpPr>
          <p:sp>
            <p:nvSpPr>
              <p:cNvPr id="29" name="Freeform 6">
                <a:extLst>
                  <a:ext uri="{FF2B5EF4-FFF2-40B4-BE49-F238E27FC236}">
                    <a16:creationId xmlns:a16="http://schemas.microsoft.com/office/drawing/2014/main" id="{7E549C2A-2700-453C-9984-35257E246DE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0" name="Rounded Rectangle 49">
                <a:extLst>
                  <a:ext uri="{FF2B5EF4-FFF2-40B4-BE49-F238E27FC236}">
                    <a16:creationId xmlns:a16="http://schemas.microsoft.com/office/drawing/2014/main" id="{CF6E753A-A6BC-456C-9258-11C45ADC14ED}"/>
                  </a:ext>
                </a:extLst>
              </p:cNvPr>
              <p:cNvSpPr/>
              <p:nvPr/>
            </p:nvSpPr>
            <p:spPr>
              <a:xfrm>
                <a:off x="3802267" y="4938019"/>
                <a:ext cx="104202" cy="20042"/>
              </a:xfrm>
              <a:prstGeom prst="roundRect">
                <a:avLst>
                  <a:gd name="adj" fmla="val 50000"/>
                </a:avLst>
              </a:prstGeom>
              <a:solidFill>
                <a:srgbClr val="87BCE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Oval 30">
                <a:extLst>
                  <a:ext uri="{FF2B5EF4-FFF2-40B4-BE49-F238E27FC236}">
                    <a16:creationId xmlns:a16="http://schemas.microsoft.com/office/drawing/2014/main" id="{6C68D838-1FD5-45C9-BCF5-E8F239FC8DAA}"/>
                  </a:ext>
                </a:extLst>
              </p:cNvPr>
              <p:cNvSpPr/>
              <p:nvPr/>
            </p:nvSpPr>
            <p:spPr>
              <a:xfrm>
                <a:off x="3822161" y="5563917"/>
                <a:ext cx="64414" cy="64414"/>
              </a:xfrm>
              <a:prstGeom prst="ellipse">
                <a:avLst/>
              </a:prstGeom>
              <a:solidFill>
                <a:srgbClr val="87BCE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Right Triangle 3">
                <a:extLst>
                  <a:ext uri="{FF2B5EF4-FFF2-40B4-BE49-F238E27FC236}">
                    <a16:creationId xmlns:a16="http://schemas.microsoft.com/office/drawing/2014/main" id="{9046853D-0D72-4E58-AE1D-74A7ADE95560}"/>
                  </a:ext>
                </a:extLst>
              </p:cNvPr>
              <p:cNvSpPr/>
              <p:nvPr/>
            </p:nvSpPr>
            <p:spPr>
              <a:xfrm flipV="1">
                <a:off x="3667586" y="498440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7" name="Rounded Rectangle 6">
              <a:extLst>
                <a:ext uri="{FF2B5EF4-FFF2-40B4-BE49-F238E27FC236}">
                  <a16:creationId xmlns:a16="http://schemas.microsoft.com/office/drawing/2014/main" id="{88508C12-3EC5-41EC-A9BA-37B9569ED096}"/>
                </a:ext>
              </a:extLst>
            </p:cNvPr>
            <p:cNvSpPr/>
            <p:nvPr/>
          </p:nvSpPr>
          <p:spPr>
            <a:xfrm>
              <a:off x="1141457" y="2704713"/>
              <a:ext cx="381891" cy="4937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70371A0E-53DA-45CC-83CA-D13B233644DD}"/>
                </a:ext>
              </a:extLst>
            </p:cNvPr>
            <p:cNvSpPr/>
            <p:nvPr/>
          </p:nvSpPr>
          <p:spPr>
            <a:xfrm>
              <a:off x="1260394" y="4352086"/>
              <a:ext cx="144016" cy="14401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1" name="Group 50">
            <a:extLst>
              <a:ext uri="{FF2B5EF4-FFF2-40B4-BE49-F238E27FC236}">
                <a16:creationId xmlns:a16="http://schemas.microsoft.com/office/drawing/2014/main" id="{6D40BE95-5E1E-4FDD-AE74-CF543D1AA0D1}"/>
              </a:ext>
            </a:extLst>
          </p:cNvPr>
          <p:cNvGrpSpPr/>
          <p:nvPr/>
        </p:nvGrpSpPr>
        <p:grpSpPr>
          <a:xfrm>
            <a:off x="5180108" y="1903017"/>
            <a:ext cx="1826387" cy="1029263"/>
            <a:chOff x="4798460" y="2075033"/>
            <a:chExt cx="1826387" cy="1029263"/>
          </a:xfrm>
        </p:grpSpPr>
        <p:sp>
          <p:nvSpPr>
            <p:cNvPr id="50" name="Freeform: Shape 49">
              <a:extLst>
                <a:ext uri="{FF2B5EF4-FFF2-40B4-BE49-F238E27FC236}">
                  <a16:creationId xmlns:a16="http://schemas.microsoft.com/office/drawing/2014/main" id="{793F0ED6-87EF-40C1-9F01-4EF9403F38F0}"/>
                </a:ext>
              </a:extLst>
            </p:cNvPr>
            <p:cNvSpPr/>
            <p:nvPr/>
          </p:nvSpPr>
          <p:spPr>
            <a:xfrm rot="10800000">
              <a:off x="4798460" y="2075033"/>
              <a:ext cx="1826387" cy="1029263"/>
            </a:xfrm>
            <a:custGeom>
              <a:avLst/>
              <a:gdLst>
                <a:gd name="connsiteX0" fmla="*/ 1826387 w 1826387"/>
                <a:gd name="connsiteY0" fmla="*/ 36528 h 1029263"/>
                <a:gd name="connsiteX1" fmla="*/ 0 w 1826387"/>
                <a:gd name="connsiteY1" fmla="*/ 36528 h 1029263"/>
                <a:gd name="connsiteX2" fmla="*/ 47432 w 1826387"/>
                <a:gd name="connsiteY2" fmla="*/ 0 h 1029263"/>
                <a:gd name="connsiteX3" fmla="*/ 1778955 w 1826387"/>
                <a:gd name="connsiteY3" fmla="*/ 0 h 1029263"/>
                <a:gd name="connsiteX4" fmla="*/ 1010101 w 1826387"/>
                <a:gd name="connsiteY4" fmla="*/ 78555 h 1029263"/>
                <a:gd name="connsiteX5" fmla="*/ 1010101 w 1826387"/>
                <a:gd name="connsiteY5" fmla="*/ 60976 h 1029263"/>
                <a:gd name="connsiteX6" fmla="*/ 816287 w 1826387"/>
                <a:gd name="connsiteY6" fmla="*/ 60976 h 1029263"/>
                <a:gd name="connsiteX7" fmla="*/ 816287 w 1826387"/>
                <a:gd name="connsiteY7" fmla="*/ 78555 h 1029263"/>
                <a:gd name="connsiteX8" fmla="*/ 1826387 w 1826387"/>
                <a:gd name="connsiteY8" fmla="*/ 93229 h 1029263"/>
                <a:gd name="connsiteX9" fmla="*/ 0 w 1826387"/>
                <a:gd name="connsiteY9" fmla="*/ 93229 h 1029263"/>
                <a:gd name="connsiteX10" fmla="*/ 0 w 1826387"/>
                <a:gd name="connsiteY10" fmla="*/ 44525 h 1029263"/>
                <a:gd name="connsiteX11" fmla="*/ 1826387 w 1826387"/>
                <a:gd name="connsiteY11" fmla="*/ 44525 h 1029263"/>
                <a:gd name="connsiteX12" fmla="*/ 1582869 w 1826387"/>
                <a:gd name="connsiteY12" fmla="*/ 980559 h 1029263"/>
                <a:gd name="connsiteX13" fmla="*/ 1582869 w 1826387"/>
                <a:gd name="connsiteY13" fmla="*/ 176949 h 1029263"/>
                <a:gd name="connsiteX14" fmla="*/ 243518 w 1826387"/>
                <a:gd name="connsiteY14" fmla="*/ 176949 h 1029263"/>
                <a:gd name="connsiteX15" fmla="*/ 243518 w 1826387"/>
                <a:gd name="connsiteY15" fmla="*/ 980559 h 1029263"/>
                <a:gd name="connsiteX16" fmla="*/ 1591216 w 1826387"/>
                <a:gd name="connsiteY16" fmla="*/ 1029263 h 1029263"/>
                <a:gd name="connsiteX17" fmla="*/ 235170 w 1826387"/>
                <a:gd name="connsiteY17" fmla="*/ 1029263 h 1029263"/>
                <a:gd name="connsiteX18" fmla="*/ 194814 w 1826387"/>
                <a:gd name="connsiteY18" fmla="*/ 988907 h 1029263"/>
                <a:gd name="connsiteX19" fmla="*/ 194814 w 1826387"/>
                <a:gd name="connsiteY19" fmla="*/ 103893 h 1029263"/>
                <a:gd name="connsiteX20" fmla="*/ 1631572 w 1826387"/>
                <a:gd name="connsiteY20" fmla="*/ 103893 h 1029263"/>
                <a:gd name="connsiteX21" fmla="*/ 1631572 w 1826387"/>
                <a:gd name="connsiteY21" fmla="*/ 988907 h 1029263"/>
                <a:gd name="connsiteX22" fmla="*/ 1591216 w 1826387"/>
                <a:gd name="connsiteY22" fmla="*/ 1029263 h 102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6387" h="1029263">
                  <a:moveTo>
                    <a:pt x="1826387" y="36528"/>
                  </a:moveTo>
                  <a:lnTo>
                    <a:pt x="0" y="36528"/>
                  </a:lnTo>
                  <a:lnTo>
                    <a:pt x="47432" y="0"/>
                  </a:lnTo>
                  <a:lnTo>
                    <a:pt x="1778955" y="0"/>
                  </a:lnTo>
                  <a:close/>
                  <a:moveTo>
                    <a:pt x="1010101" y="78555"/>
                  </a:moveTo>
                  <a:lnTo>
                    <a:pt x="1010101" y="60976"/>
                  </a:lnTo>
                  <a:lnTo>
                    <a:pt x="816287" y="60976"/>
                  </a:lnTo>
                  <a:lnTo>
                    <a:pt x="816287" y="78555"/>
                  </a:lnTo>
                  <a:close/>
                  <a:moveTo>
                    <a:pt x="1826387" y="93229"/>
                  </a:moveTo>
                  <a:lnTo>
                    <a:pt x="0" y="93229"/>
                  </a:lnTo>
                  <a:lnTo>
                    <a:pt x="0" y="44525"/>
                  </a:lnTo>
                  <a:lnTo>
                    <a:pt x="1826387" y="44525"/>
                  </a:lnTo>
                  <a:close/>
                  <a:moveTo>
                    <a:pt x="1582869" y="980559"/>
                  </a:moveTo>
                  <a:lnTo>
                    <a:pt x="1582869" y="176949"/>
                  </a:lnTo>
                  <a:lnTo>
                    <a:pt x="243518" y="176949"/>
                  </a:lnTo>
                  <a:lnTo>
                    <a:pt x="243518" y="980559"/>
                  </a:lnTo>
                  <a:close/>
                  <a:moveTo>
                    <a:pt x="1591216" y="1029263"/>
                  </a:moveTo>
                  <a:lnTo>
                    <a:pt x="235170" y="1029263"/>
                  </a:lnTo>
                  <a:cubicBezTo>
                    <a:pt x="212882" y="1029263"/>
                    <a:pt x="194814" y="1011195"/>
                    <a:pt x="194814" y="988907"/>
                  </a:cubicBezTo>
                  <a:lnTo>
                    <a:pt x="194814" y="103893"/>
                  </a:lnTo>
                  <a:lnTo>
                    <a:pt x="1631572" y="103893"/>
                  </a:lnTo>
                  <a:lnTo>
                    <a:pt x="1631572" y="988907"/>
                  </a:lnTo>
                  <a:cubicBezTo>
                    <a:pt x="1631572" y="1011195"/>
                    <a:pt x="1613504" y="1029263"/>
                    <a:pt x="1591216" y="1029263"/>
                  </a:cubicBez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700"/>
            </a:p>
          </p:txBody>
        </p:sp>
        <p:sp>
          <p:nvSpPr>
            <p:cNvPr id="44" name="Right Triangle 3">
              <a:extLst>
                <a:ext uri="{FF2B5EF4-FFF2-40B4-BE49-F238E27FC236}">
                  <a16:creationId xmlns:a16="http://schemas.microsoft.com/office/drawing/2014/main" id="{F7F20372-FD4E-4B08-A16A-33AAE8B729E0}"/>
                </a:ext>
              </a:extLst>
            </p:cNvPr>
            <p:cNvSpPr/>
            <p:nvPr userDrawn="1"/>
          </p:nvSpPr>
          <p:spPr>
            <a:xfrm flipV="1">
              <a:off x="5044872" y="2114425"/>
              <a:ext cx="1385161" cy="798951"/>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3">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6" name="Group 45">
            <a:extLst>
              <a:ext uri="{FF2B5EF4-FFF2-40B4-BE49-F238E27FC236}">
                <a16:creationId xmlns:a16="http://schemas.microsoft.com/office/drawing/2014/main" id="{BCAA0952-B080-45A8-AC26-134B1E5A2FB9}"/>
              </a:ext>
            </a:extLst>
          </p:cNvPr>
          <p:cNvGrpSpPr/>
          <p:nvPr userDrawn="1"/>
        </p:nvGrpSpPr>
        <p:grpSpPr>
          <a:xfrm>
            <a:off x="7998394" y="3808691"/>
            <a:ext cx="1182693" cy="962702"/>
            <a:chOff x="7922244" y="3248064"/>
            <a:chExt cx="1182693" cy="962702"/>
          </a:xfrm>
        </p:grpSpPr>
        <p:sp>
          <p:nvSpPr>
            <p:cNvPr id="42" name="Rounded Rectangle 3">
              <a:extLst>
                <a:ext uri="{FF2B5EF4-FFF2-40B4-BE49-F238E27FC236}">
                  <a16:creationId xmlns:a16="http://schemas.microsoft.com/office/drawing/2014/main" id="{E83D8C45-3C92-4CAF-BF48-E9EDF749F57C}"/>
                </a:ext>
              </a:extLst>
            </p:cNvPr>
            <p:cNvSpPr/>
            <p:nvPr/>
          </p:nvSpPr>
          <p:spPr>
            <a:xfrm>
              <a:off x="7922244" y="3248064"/>
              <a:ext cx="1182693" cy="962702"/>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45" name="Right Triangle 3">
              <a:extLst>
                <a:ext uri="{FF2B5EF4-FFF2-40B4-BE49-F238E27FC236}">
                  <a16:creationId xmlns:a16="http://schemas.microsoft.com/office/drawing/2014/main" id="{ABED95C5-9C52-471B-A7EE-0CB471FF7BD7}"/>
                </a:ext>
              </a:extLst>
            </p:cNvPr>
            <p:cNvSpPr/>
            <p:nvPr/>
          </p:nvSpPr>
          <p:spPr>
            <a:xfrm flipV="1">
              <a:off x="7922244" y="3297959"/>
              <a:ext cx="1182693" cy="717954"/>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2">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cxnSp>
        <p:nvCxnSpPr>
          <p:cNvPr id="59" name="Connector: Elbow 58">
            <a:extLst>
              <a:ext uri="{FF2B5EF4-FFF2-40B4-BE49-F238E27FC236}">
                <a16:creationId xmlns:a16="http://schemas.microsoft.com/office/drawing/2014/main" id="{CE638304-F57A-4D49-9F92-31AC568FE07F}"/>
              </a:ext>
            </a:extLst>
          </p:cNvPr>
          <p:cNvCxnSpPr>
            <a:cxnSpLocks/>
          </p:cNvCxnSpPr>
          <p:nvPr/>
        </p:nvCxnSpPr>
        <p:spPr>
          <a:xfrm>
            <a:off x="3909890" y="3901707"/>
            <a:ext cx="1511375" cy="39305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3E4C666-F0CF-44DC-91FA-1865D712F399}"/>
              </a:ext>
            </a:extLst>
          </p:cNvPr>
          <p:cNvCxnSpPr>
            <a:cxnSpLocks/>
          </p:cNvCxnSpPr>
          <p:nvPr/>
        </p:nvCxnSpPr>
        <p:spPr>
          <a:xfrm rot="16200000" flipH="1">
            <a:off x="5344104" y="3218429"/>
            <a:ext cx="734580" cy="38293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E9C35AD2-F6A0-4D19-AC1D-0855D779F1B6}"/>
              </a:ext>
            </a:extLst>
          </p:cNvPr>
          <p:cNvCxnSpPr>
            <a:cxnSpLocks/>
          </p:cNvCxnSpPr>
          <p:nvPr/>
        </p:nvCxnSpPr>
        <p:spPr>
          <a:xfrm flipV="1">
            <a:off x="6477449" y="4101220"/>
            <a:ext cx="1399066" cy="233982"/>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DE2B6F83-AA51-4228-BE76-1571DD8737A2}"/>
              </a:ext>
            </a:extLst>
          </p:cNvPr>
          <p:cNvGrpSpPr/>
          <p:nvPr/>
        </p:nvGrpSpPr>
        <p:grpSpPr>
          <a:xfrm>
            <a:off x="8589740" y="5009688"/>
            <a:ext cx="2818592" cy="1846565"/>
            <a:chOff x="2135876" y="1469236"/>
            <a:chExt cx="2138114" cy="1846565"/>
          </a:xfrm>
        </p:grpSpPr>
        <p:sp>
          <p:nvSpPr>
            <p:cNvPr id="73" name="TextBox 72">
              <a:extLst>
                <a:ext uri="{FF2B5EF4-FFF2-40B4-BE49-F238E27FC236}">
                  <a16:creationId xmlns:a16="http://schemas.microsoft.com/office/drawing/2014/main" id="{DC2B439A-C776-4A5A-9C0D-E1CFC9464BD0}"/>
                </a:ext>
              </a:extLst>
            </p:cNvPr>
            <p:cNvSpPr txBox="1"/>
            <p:nvPr/>
          </p:nvSpPr>
          <p:spPr>
            <a:xfrm>
              <a:off x="2135876" y="1897720"/>
              <a:ext cx="2138114" cy="1418081"/>
            </a:xfrm>
            <a:prstGeom prst="rect">
              <a:avLst/>
            </a:prstGeom>
            <a:noFill/>
          </p:spPr>
          <p:txBody>
            <a:bodyPr wrap="square" rtlCol="0">
              <a:spAutoFit/>
            </a:bodyPr>
            <a:lstStyle/>
            <a:p>
              <a:pPr marL="742950" indent="-285750">
                <a:lnSpc>
                  <a:spcPct val="107000"/>
                </a:lnSpc>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XAMPP </a:t>
              </a:r>
            </a:p>
            <a:p>
              <a:pPr marL="742950" indent="-285750">
                <a:lnSpc>
                  <a:spcPct val="107000"/>
                </a:lnSpc>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Apache tomcat </a:t>
              </a:r>
            </a:p>
            <a:p>
              <a:pPr marL="742950" indent="-285750">
                <a:lnSpc>
                  <a:spcPct val="107000"/>
                </a:lnSpc>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MYSQL </a:t>
              </a:r>
            </a:p>
            <a:p>
              <a:pPr marL="742950" indent="-285750">
                <a:lnSpc>
                  <a:spcPct val="107000"/>
                </a:lnSpc>
                <a:spcAft>
                  <a:spcPts val="800"/>
                </a:spcAft>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Internet Connectivity.</a:t>
              </a:r>
            </a:p>
            <a:p>
              <a:pPr marL="171450" indent="-171450">
                <a:buFont typeface="Wingdings" panose="05000000000000000000" pitchFamily="2" charset="2"/>
                <a:buChar char="Ø"/>
              </a:pPr>
              <a:endParaRPr lang="en-US" altLang="ko-KR" sz="11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999CC9D4-626C-484B-B775-780AAE63F200}"/>
                </a:ext>
              </a:extLst>
            </p:cNvPr>
            <p:cNvSpPr txBox="1"/>
            <p:nvPr/>
          </p:nvSpPr>
          <p:spPr>
            <a:xfrm>
              <a:off x="2135876" y="1469236"/>
              <a:ext cx="2138114" cy="553998"/>
            </a:xfrm>
            <a:prstGeom prst="rect">
              <a:avLst/>
            </a:prstGeom>
            <a:noFill/>
          </p:spPr>
          <p:txBody>
            <a:bodyPr wrap="square" rtlCol="0" anchor="ctr">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Software Interfaces</a:t>
              </a:r>
            </a:p>
            <a:p>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8E082CCA-0AFF-4F42-8250-2844F39008B1}"/>
              </a:ext>
            </a:extLst>
          </p:cNvPr>
          <p:cNvGrpSpPr/>
          <p:nvPr/>
        </p:nvGrpSpPr>
        <p:grpSpPr>
          <a:xfrm>
            <a:off x="466165" y="4936599"/>
            <a:ext cx="4781400" cy="1805770"/>
            <a:chOff x="2135876" y="787103"/>
            <a:chExt cx="2138114" cy="6252635"/>
          </a:xfrm>
        </p:grpSpPr>
        <p:sp>
          <p:nvSpPr>
            <p:cNvPr id="76" name="TextBox 75">
              <a:extLst>
                <a:ext uri="{FF2B5EF4-FFF2-40B4-BE49-F238E27FC236}">
                  <a16:creationId xmlns:a16="http://schemas.microsoft.com/office/drawing/2014/main" id="{CB1D6573-B136-49F1-8CCB-17DF0D01C971}"/>
                </a:ext>
              </a:extLst>
            </p:cNvPr>
            <p:cNvSpPr txBox="1"/>
            <p:nvPr/>
          </p:nvSpPr>
          <p:spPr>
            <a:xfrm>
              <a:off x="2135876" y="1897721"/>
              <a:ext cx="2138114" cy="5142017"/>
            </a:xfrm>
            <a:prstGeom prst="rect">
              <a:avLst/>
            </a:prstGeom>
            <a:noFill/>
          </p:spPr>
          <p:txBody>
            <a:bodyPr wrap="square" rtlCol="0">
              <a:spAutoFit/>
            </a:bodyPr>
            <a:lstStyle/>
            <a:p>
              <a:pPr algn="just"/>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 user interface, commonly referred to as a “UI,” is the user-facing design of a webpage or application. User-friendly UI is important for ecommerce merchants to provide intuitive navigation and a pleasant shopping experience for customers. The user interface element that allows a User to input text to the system.</a:t>
              </a:r>
            </a:p>
            <a:p>
              <a:pPr algn="just"/>
              <a:endParaRPr lang="en-US" altLang="ko-KR" sz="11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527F7B6B-A917-4555-A869-4665539DB059}"/>
                </a:ext>
              </a:extLst>
            </p:cNvPr>
            <p:cNvSpPr txBox="1"/>
            <p:nvPr/>
          </p:nvSpPr>
          <p:spPr>
            <a:xfrm>
              <a:off x="2135876" y="787103"/>
              <a:ext cx="2138114" cy="1918266"/>
            </a:xfrm>
            <a:prstGeom prst="rect">
              <a:avLst/>
            </a:prstGeom>
            <a:noFill/>
          </p:spPr>
          <p:txBody>
            <a:bodyPr wrap="square" rtlCol="0" anchor="ctr">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User Interfaces</a:t>
              </a:r>
            </a:p>
            <a:p>
              <a:pPr algn="r"/>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29D47ACF-73AB-4739-A5E6-8A9577A359D6}"/>
              </a:ext>
            </a:extLst>
          </p:cNvPr>
          <p:cNvGrpSpPr/>
          <p:nvPr/>
        </p:nvGrpSpPr>
        <p:grpSpPr>
          <a:xfrm>
            <a:off x="7433292" y="1696778"/>
            <a:ext cx="3431931" cy="1846565"/>
            <a:chOff x="2135876" y="1469236"/>
            <a:chExt cx="2138114" cy="1846565"/>
          </a:xfrm>
        </p:grpSpPr>
        <p:sp>
          <p:nvSpPr>
            <p:cNvPr id="34" name="TextBox 33">
              <a:extLst>
                <a:ext uri="{FF2B5EF4-FFF2-40B4-BE49-F238E27FC236}">
                  <a16:creationId xmlns:a16="http://schemas.microsoft.com/office/drawing/2014/main" id="{6EF1E6AB-C607-4192-B6CB-24FEBEC28608}"/>
                </a:ext>
              </a:extLst>
            </p:cNvPr>
            <p:cNvSpPr txBox="1"/>
            <p:nvPr/>
          </p:nvSpPr>
          <p:spPr>
            <a:xfrm>
              <a:off x="2135876" y="1897720"/>
              <a:ext cx="2138114" cy="1418081"/>
            </a:xfrm>
            <a:prstGeom prst="rect">
              <a:avLst/>
            </a:prstGeom>
            <a:noFill/>
          </p:spPr>
          <p:txBody>
            <a:bodyPr wrap="square" rtlCol="0">
              <a:spAutoFit/>
            </a:bodyPr>
            <a:lstStyle/>
            <a:p>
              <a:pPr marL="742950" indent="-285750">
                <a:lnSpc>
                  <a:spcPct val="107000"/>
                </a:lnSpc>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Processor: Intel Pentium. </a:t>
              </a:r>
            </a:p>
            <a:p>
              <a:pPr marL="742950" indent="-285750">
                <a:lnSpc>
                  <a:spcPct val="107000"/>
                </a:lnSpc>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Ram: 1 GB or more. </a:t>
              </a:r>
            </a:p>
            <a:p>
              <a:pPr marL="742950" indent="-285750">
                <a:lnSpc>
                  <a:spcPct val="107000"/>
                </a:lnSpc>
                <a:spcAft>
                  <a:spcPts val="800"/>
                </a:spcAft>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Hard disk: Recommended for the primary partition.</a:t>
              </a:r>
            </a:p>
            <a:p>
              <a:pPr marL="171450" indent="-171450">
                <a:buFont typeface="Wingdings" panose="05000000000000000000" pitchFamily="2" charset="2"/>
                <a:buChar char="Ø"/>
              </a:pPr>
              <a:endParaRPr lang="en-US" altLang="ko-KR" sz="11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F8B896E4-31C8-4659-9D23-EAAA968F0390}"/>
                </a:ext>
              </a:extLst>
            </p:cNvPr>
            <p:cNvSpPr txBox="1"/>
            <p:nvPr/>
          </p:nvSpPr>
          <p:spPr>
            <a:xfrm>
              <a:off x="2135876" y="1469236"/>
              <a:ext cx="2138114" cy="553998"/>
            </a:xfrm>
            <a:prstGeom prst="rect">
              <a:avLst/>
            </a:prstGeom>
            <a:noFill/>
          </p:spPr>
          <p:txBody>
            <a:bodyPr wrap="square" rtlCol="0" anchor="ctr">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Hardware Interfaces</a:t>
              </a:r>
            </a:p>
            <a:p>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pic>
        <p:nvPicPr>
          <p:cNvPr id="10242" name="Picture 2">
            <a:extLst>
              <a:ext uri="{FF2B5EF4-FFF2-40B4-BE49-F238E27FC236}">
                <a16:creationId xmlns:a16="http://schemas.microsoft.com/office/drawing/2014/main" id="{665AC152-8BD4-42A1-A791-EE8D348E66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0286" y="875330"/>
            <a:ext cx="2600597" cy="260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2780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91">
            <a:extLst>
              <a:ext uri="{FF2B5EF4-FFF2-40B4-BE49-F238E27FC236}">
                <a16:creationId xmlns:a16="http://schemas.microsoft.com/office/drawing/2014/main" id="{3E1F8AE3-C01B-435C-89A3-27C32A273F68}"/>
              </a:ext>
            </a:extLst>
          </p:cNvPr>
          <p:cNvSpPr/>
          <p:nvPr/>
        </p:nvSpPr>
        <p:spPr>
          <a:xfrm flipH="1">
            <a:off x="6742105" y="1837345"/>
            <a:ext cx="563020" cy="563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94">
            <a:extLst>
              <a:ext uri="{FF2B5EF4-FFF2-40B4-BE49-F238E27FC236}">
                <a16:creationId xmlns:a16="http://schemas.microsoft.com/office/drawing/2014/main" id="{F4C2060B-6338-4405-85DD-DD14C6E1F649}"/>
              </a:ext>
            </a:extLst>
          </p:cNvPr>
          <p:cNvSpPr/>
          <p:nvPr/>
        </p:nvSpPr>
        <p:spPr>
          <a:xfrm flipH="1">
            <a:off x="7632821" y="2902735"/>
            <a:ext cx="563020" cy="563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Box 5">
            <a:extLst>
              <a:ext uri="{FF2B5EF4-FFF2-40B4-BE49-F238E27FC236}">
                <a16:creationId xmlns:a16="http://schemas.microsoft.com/office/drawing/2014/main" id="{D1C22350-CC3E-4CBB-A8BD-CE8457425082}"/>
              </a:ext>
            </a:extLst>
          </p:cNvPr>
          <p:cNvSpPr txBox="1"/>
          <p:nvPr/>
        </p:nvSpPr>
        <p:spPr>
          <a:xfrm flipH="1">
            <a:off x="7300649" y="1932580"/>
            <a:ext cx="2983092" cy="553998"/>
          </a:xfrm>
          <a:prstGeom prst="rect">
            <a:avLst/>
          </a:prstGeom>
          <a:noFill/>
        </p:spPr>
        <p:txBody>
          <a:bodyPr wrap="square" rtlCol="0">
            <a:spAutoFit/>
          </a:bodyPr>
          <a:lstStyle/>
          <a:p>
            <a:r>
              <a:rPr lang="en-IN" sz="1800" b="1" dirty="0">
                <a:latin typeface="Times New Roman" panose="02020603050405020304" pitchFamily="18" charset="0"/>
                <a:ea typeface="Calibri" panose="020F0502020204030204" pitchFamily="34" charset="0"/>
                <a:cs typeface="Times New Roman" panose="02020603050405020304" pitchFamily="18" charset="0"/>
              </a:rPr>
              <a:t>Description and Priority</a:t>
            </a:r>
          </a:p>
          <a:p>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0152ACC-5EC8-4259-81C4-9F964C68D1D2}"/>
              </a:ext>
            </a:extLst>
          </p:cNvPr>
          <p:cNvSpPr txBox="1"/>
          <p:nvPr/>
        </p:nvSpPr>
        <p:spPr>
          <a:xfrm flipH="1">
            <a:off x="8195841" y="2925833"/>
            <a:ext cx="3486589" cy="553998"/>
          </a:xfrm>
          <a:prstGeom prst="rect">
            <a:avLst/>
          </a:prstGeom>
          <a:noFill/>
        </p:spPr>
        <p:txBody>
          <a:bodyPr wrap="square" rtlCol="0">
            <a:spAutoFit/>
          </a:bodyPr>
          <a:lstStyle/>
          <a:p>
            <a:r>
              <a:rPr lang="en-IN" sz="1800" b="1" dirty="0">
                <a:latin typeface="Times New Roman" panose="02020603050405020304" pitchFamily="18" charset="0"/>
                <a:ea typeface="Calibri" panose="020F0502020204030204" pitchFamily="34" charset="0"/>
                <a:cs typeface="Times New Roman" panose="02020603050405020304" pitchFamily="18" charset="0"/>
              </a:rPr>
              <a:t>Stimulus/Response Sequences</a:t>
            </a:r>
          </a:p>
          <a:p>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 name="Round Same Side Corner Rectangle 11">
            <a:extLst>
              <a:ext uri="{FF2B5EF4-FFF2-40B4-BE49-F238E27FC236}">
                <a16:creationId xmlns:a16="http://schemas.microsoft.com/office/drawing/2014/main" id="{24E0751F-F295-41A4-93AC-3CD236162666}"/>
              </a:ext>
            </a:extLst>
          </p:cNvPr>
          <p:cNvSpPr>
            <a:spLocks noChangeAspect="1"/>
          </p:cNvSpPr>
          <p:nvPr/>
        </p:nvSpPr>
        <p:spPr>
          <a:xfrm rot="9900000">
            <a:off x="6869453" y="1953875"/>
            <a:ext cx="308325" cy="26186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 name="Oval 21">
            <a:extLst>
              <a:ext uri="{FF2B5EF4-FFF2-40B4-BE49-F238E27FC236}">
                <a16:creationId xmlns:a16="http://schemas.microsoft.com/office/drawing/2014/main" id="{FA5D016A-9854-4E41-A13C-F8CDB5053D44}"/>
              </a:ext>
            </a:extLst>
          </p:cNvPr>
          <p:cNvSpPr>
            <a:spLocks noChangeAspect="1"/>
          </p:cNvSpPr>
          <p:nvPr/>
        </p:nvSpPr>
        <p:spPr>
          <a:xfrm>
            <a:off x="7765655" y="3004090"/>
            <a:ext cx="297352" cy="29983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TextBox 13">
            <a:extLst>
              <a:ext uri="{FF2B5EF4-FFF2-40B4-BE49-F238E27FC236}">
                <a16:creationId xmlns:a16="http://schemas.microsoft.com/office/drawing/2014/main" id="{28D6F69E-A090-4828-83AB-57742132947D}"/>
              </a:ext>
            </a:extLst>
          </p:cNvPr>
          <p:cNvSpPr txBox="1"/>
          <p:nvPr/>
        </p:nvSpPr>
        <p:spPr>
          <a:xfrm flipH="1">
            <a:off x="6096000" y="705756"/>
            <a:ext cx="2983092" cy="277000"/>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18" name="Oval 95">
            <a:extLst>
              <a:ext uri="{FF2B5EF4-FFF2-40B4-BE49-F238E27FC236}">
                <a16:creationId xmlns:a16="http://schemas.microsoft.com/office/drawing/2014/main" id="{C82E854A-188F-461D-9B2D-F86FBED6C556}"/>
              </a:ext>
            </a:extLst>
          </p:cNvPr>
          <p:cNvSpPr/>
          <p:nvPr/>
        </p:nvSpPr>
        <p:spPr>
          <a:xfrm>
            <a:off x="8510685" y="3856286"/>
            <a:ext cx="563020" cy="5630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Parallelogram 30">
            <a:extLst>
              <a:ext uri="{FF2B5EF4-FFF2-40B4-BE49-F238E27FC236}">
                <a16:creationId xmlns:a16="http://schemas.microsoft.com/office/drawing/2014/main" id="{D7C1074E-D0BB-4304-9345-165C80E8AB92}"/>
              </a:ext>
            </a:extLst>
          </p:cNvPr>
          <p:cNvSpPr/>
          <p:nvPr/>
        </p:nvSpPr>
        <p:spPr>
          <a:xfrm flipH="1">
            <a:off x="8665664" y="3996198"/>
            <a:ext cx="273823" cy="2745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0" name="Group 127">
            <a:extLst>
              <a:ext uri="{FF2B5EF4-FFF2-40B4-BE49-F238E27FC236}">
                <a16:creationId xmlns:a16="http://schemas.microsoft.com/office/drawing/2014/main" id="{8C0F234B-DB7F-4501-BED1-5AC12AFBEF99}"/>
              </a:ext>
            </a:extLst>
          </p:cNvPr>
          <p:cNvGrpSpPr/>
          <p:nvPr/>
        </p:nvGrpSpPr>
        <p:grpSpPr>
          <a:xfrm flipH="1">
            <a:off x="9073705" y="3982960"/>
            <a:ext cx="2983092" cy="553998"/>
            <a:chOff x="4965551" y="1783849"/>
            <a:chExt cx="1780587" cy="553997"/>
          </a:xfrm>
        </p:grpSpPr>
        <p:sp>
          <p:nvSpPr>
            <p:cNvPr id="21" name="TextBox 20">
              <a:extLst>
                <a:ext uri="{FF2B5EF4-FFF2-40B4-BE49-F238E27FC236}">
                  <a16:creationId xmlns:a16="http://schemas.microsoft.com/office/drawing/2014/main" id="{C40205FC-40A2-488B-BC8A-DCE4748B2CB9}"/>
                </a:ext>
              </a:extLst>
            </p:cNvPr>
            <p:cNvSpPr txBox="1"/>
            <p:nvPr/>
          </p:nvSpPr>
          <p:spPr>
            <a:xfrm>
              <a:off x="4965551" y="1979530"/>
              <a:ext cx="1780587"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BA904678-C18E-4ECF-9680-3BD53E551663}"/>
                </a:ext>
              </a:extLst>
            </p:cNvPr>
            <p:cNvSpPr txBox="1"/>
            <p:nvPr/>
          </p:nvSpPr>
          <p:spPr>
            <a:xfrm>
              <a:off x="4965551" y="1783849"/>
              <a:ext cx="1780587" cy="553997"/>
            </a:xfrm>
            <a:prstGeom prst="rect">
              <a:avLst/>
            </a:prstGeom>
            <a:noFill/>
          </p:spPr>
          <p:txBody>
            <a:bodyPr wrap="square" rtlCol="0">
              <a:spAutoFit/>
            </a:bodyPr>
            <a:lstStyle/>
            <a:p>
              <a:r>
                <a:rPr lang="en-IN" sz="1800" b="1" dirty="0">
                  <a:latin typeface="Times New Roman" panose="02020603050405020304" pitchFamily="18" charset="0"/>
                  <a:ea typeface="Calibri" panose="020F0502020204030204" pitchFamily="34" charset="0"/>
                  <a:cs typeface="Times New Roman" panose="02020603050405020304" pitchFamily="18" charset="0"/>
                </a:rPr>
                <a:t>Functional Requirement</a:t>
              </a:r>
            </a:p>
            <a:p>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23" name="TextBox 22">
            <a:extLst>
              <a:ext uri="{FF2B5EF4-FFF2-40B4-BE49-F238E27FC236}">
                <a16:creationId xmlns:a16="http://schemas.microsoft.com/office/drawing/2014/main" id="{907E0277-AF0F-4CD9-A917-18B6510F761E}"/>
              </a:ext>
            </a:extLst>
          </p:cNvPr>
          <p:cNvSpPr txBox="1"/>
          <p:nvPr/>
        </p:nvSpPr>
        <p:spPr>
          <a:xfrm>
            <a:off x="5756759" y="74637"/>
            <a:ext cx="5287703" cy="1785104"/>
          </a:xfrm>
          <a:prstGeom prst="rect">
            <a:avLst/>
          </a:prstGeom>
          <a:noFill/>
        </p:spPr>
        <p:txBody>
          <a:bodyPr wrap="square" rtlCol="0" anchor="ctr">
            <a:spAutoFit/>
          </a:bodyPr>
          <a:lstStyle/>
          <a:p>
            <a:pPr algn="r"/>
            <a:r>
              <a:rPr lang="en-IN" sz="4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System Features</a:t>
            </a:r>
          </a:p>
          <a:p>
            <a:pPr algn="r"/>
            <a:endParaRPr lang="ko-KR" altLang="en-US" sz="6600" b="1"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6700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D9F1090D-049E-469C-8DD0-BE25A458A218}"/>
              </a:ext>
            </a:extLst>
          </p:cNvPr>
          <p:cNvSpPr txBox="1"/>
          <p:nvPr/>
        </p:nvSpPr>
        <p:spPr>
          <a:xfrm>
            <a:off x="2484242" y="-43593"/>
            <a:ext cx="7914100" cy="2000548"/>
          </a:xfrm>
          <a:prstGeom prst="rect">
            <a:avLst/>
          </a:prstGeom>
          <a:noFill/>
        </p:spPr>
        <p:txBody>
          <a:bodyPr wrap="square" rtlCol="0" anchor="ctr">
            <a:spAutoFit/>
          </a:bodyPr>
          <a:lstStyle/>
          <a:p>
            <a:pPr algn="ctr"/>
            <a:r>
              <a:rPr lang="en-IN" sz="36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Other Non-functional Requirements</a:t>
            </a:r>
          </a:p>
          <a:p>
            <a:pPr algn="ctr"/>
            <a:endParaRPr lang="ko-KR" alt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53" name="Group 52">
            <a:extLst>
              <a:ext uri="{FF2B5EF4-FFF2-40B4-BE49-F238E27FC236}">
                <a16:creationId xmlns:a16="http://schemas.microsoft.com/office/drawing/2014/main" id="{0C141D5F-1484-4B25-B77C-9AA3112CB068}"/>
              </a:ext>
            </a:extLst>
          </p:cNvPr>
          <p:cNvGrpSpPr/>
          <p:nvPr/>
        </p:nvGrpSpPr>
        <p:grpSpPr>
          <a:xfrm>
            <a:off x="2484242" y="618650"/>
            <a:ext cx="8981614" cy="2973271"/>
            <a:chOff x="2484242" y="794305"/>
            <a:chExt cx="9534229" cy="2973271"/>
          </a:xfrm>
        </p:grpSpPr>
        <p:grpSp>
          <p:nvGrpSpPr>
            <p:cNvPr id="29" name="Group 28">
              <a:extLst>
                <a:ext uri="{FF2B5EF4-FFF2-40B4-BE49-F238E27FC236}">
                  <a16:creationId xmlns:a16="http://schemas.microsoft.com/office/drawing/2014/main" id="{898AA9A0-BFBA-4A4A-A4FB-DD5D6816F0C8}"/>
                </a:ext>
              </a:extLst>
            </p:cNvPr>
            <p:cNvGrpSpPr/>
            <p:nvPr/>
          </p:nvGrpSpPr>
          <p:grpSpPr>
            <a:xfrm>
              <a:off x="3016072" y="850780"/>
              <a:ext cx="9002399" cy="2916796"/>
              <a:chOff x="6004237" y="1658797"/>
              <a:chExt cx="13820258" cy="2916796"/>
            </a:xfrm>
          </p:grpSpPr>
          <p:sp>
            <p:nvSpPr>
              <p:cNvPr id="30" name="TextBox 29">
                <a:extLst>
                  <a:ext uri="{FF2B5EF4-FFF2-40B4-BE49-F238E27FC236}">
                    <a16:creationId xmlns:a16="http://schemas.microsoft.com/office/drawing/2014/main" id="{F85EAFD3-CC52-4687-BD2B-3D1DB65C165B}"/>
                  </a:ext>
                </a:extLst>
              </p:cNvPr>
              <p:cNvSpPr txBox="1"/>
              <p:nvPr/>
            </p:nvSpPr>
            <p:spPr>
              <a:xfrm>
                <a:off x="6004237" y="2090617"/>
                <a:ext cx="13820258" cy="2484976"/>
              </a:xfrm>
              <a:prstGeom prst="rect">
                <a:avLst/>
              </a:prstGeom>
              <a:noFill/>
            </p:spPr>
            <p:txBody>
              <a:bodyPr wrap="square" rtlCol="0">
                <a:spAutoFit/>
              </a:bodyPr>
              <a:lstStyle/>
              <a:p>
                <a:pPr marL="457200" algn="just">
                  <a:lnSpc>
                    <a:spcPct val="107000"/>
                  </a:lnSpc>
                </a:pP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Safety is very important, but so is our physical safety and delivery of our products. If our ecommerce logistics and supply chain isn’t secured, then we can’t guarantee the safe and fast delivery of our products to our customers, which is bad for business. In order to run a successful e-commerce business, we must ensure that both our cyber and physical security measures are in order</a:t>
                </a:r>
              </a:p>
              <a:p>
                <a:pPr marL="742950" indent="-285750" algn="just">
                  <a:lnSpc>
                    <a:spcPct val="107000"/>
                  </a:lnSpc>
                  <a:buFont typeface="Wingdings" panose="05000000000000000000" pitchFamily="2" charset="2"/>
                  <a:buChar char="Ø"/>
                </a:pP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Pick strong password </a:t>
                </a:r>
              </a:p>
              <a:p>
                <a:pPr marL="742950" indent="-285750" algn="just">
                  <a:lnSpc>
                    <a:spcPct val="107000"/>
                  </a:lnSpc>
                  <a:buFont typeface="Wingdings" panose="05000000000000000000" pitchFamily="2" charset="2"/>
                  <a:buChar char="Ø"/>
                </a:pP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Don’t use public wi-fi</a:t>
                </a:r>
              </a:p>
              <a:p>
                <a:pPr marL="742950" indent="-285750" algn="just">
                  <a:lnSpc>
                    <a:spcPct val="107000"/>
                  </a:lnSpc>
                  <a:buFont typeface="Wingdings" panose="05000000000000000000" pitchFamily="2" charset="2"/>
                  <a:buChar char="Ø"/>
                </a:pP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Guard your personal information </a:t>
                </a:r>
              </a:p>
              <a:p>
                <a:pPr marL="742950" indent="-285750" algn="just">
                  <a:lnSpc>
                    <a:spcPct val="107000"/>
                  </a:lnSpc>
                  <a:buFont typeface="Wingdings" panose="05000000000000000000" pitchFamily="2" charset="2"/>
                  <a:buChar char="Ø"/>
                </a:pP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Track your product </a:t>
                </a:r>
              </a:p>
              <a:p>
                <a:pPr marL="742950" indent="-285750" algn="just">
                  <a:lnSpc>
                    <a:spcPct val="107000"/>
                  </a:lnSpc>
                  <a:spcAft>
                    <a:spcPts val="800"/>
                  </a:spcAft>
                  <a:buFont typeface="Wingdings" panose="05000000000000000000" pitchFamily="2" charset="2"/>
                  <a:buChar char="Ø"/>
                </a:pP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Report the scammers</a:t>
                </a:r>
              </a:p>
              <a:p>
                <a:pPr algn="just"/>
                <a:endParaRPr lang="en-US" altLang="ko-KR" sz="1400"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340ED658-723F-4F9E-B763-6B322248391A}"/>
                  </a:ext>
                </a:extLst>
              </p:cNvPr>
              <p:cNvSpPr txBox="1"/>
              <p:nvPr/>
            </p:nvSpPr>
            <p:spPr>
              <a:xfrm>
                <a:off x="6749127" y="1658797"/>
                <a:ext cx="5726967" cy="954107"/>
              </a:xfrm>
              <a:prstGeom prst="rect">
                <a:avLst/>
              </a:prstGeom>
              <a:noFill/>
            </p:spPr>
            <p:txBody>
              <a:bodyPr wrap="square" lIns="108000" rIns="108000" rtlCol="0">
                <a:spAutoFit/>
              </a:bodyPr>
              <a:lstStyle/>
              <a:p>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Safety Requirements</a:t>
                </a:r>
              </a:p>
              <a:p>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32" name="TextBox 31">
              <a:extLst>
                <a:ext uri="{FF2B5EF4-FFF2-40B4-BE49-F238E27FC236}">
                  <a16:creationId xmlns:a16="http://schemas.microsoft.com/office/drawing/2014/main" id="{A1A4A0BE-CD47-4E17-BE57-5974014190F0}"/>
                </a:ext>
              </a:extLst>
            </p:cNvPr>
            <p:cNvSpPr txBox="1"/>
            <p:nvPr/>
          </p:nvSpPr>
          <p:spPr>
            <a:xfrm>
              <a:off x="2484242" y="794305"/>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grpSp>
      <p:grpSp>
        <p:nvGrpSpPr>
          <p:cNvPr id="52" name="Group 51">
            <a:extLst>
              <a:ext uri="{FF2B5EF4-FFF2-40B4-BE49-F238E27FC236}">
                <a16:creationId xmlns:a16="http://schemas.microsoft.com/office/drawing/2014/main" id="{6DB279B7-2CDA-4537-B456-53305755D9DD}"/>
              </a:ext>
            </a:extLst>
          </p:cNvPr>
          <p:cNvGrpSpPr/>
          <p:nvPr/>
        </p:nvGrpSpPr>
        <p:grpSpPr>
          <a:xfrm>
            <a:off x="2484242" y="3159594"/>
            <a:ext cx="9098156" cy="1080318"/>
            <a:chOff x="2484242" y="2000441"/>
            <a:chExt cx="9514689" cy="964781"/>
          </a:xfrm>
        </p:grpSpPr>
        <p:grpSp>
          <p:nvGrpSpPr>
            <p:cNvPr id="33" name="Group 32">
              <a:extLst>
                <a:ext uri="{FF2B5EF4-FFF2-40B4-BE49-F238E27FC236}">
                  <a16:creationId xmlns:a16="http://schemas.microsoft.com/office/drawing/2014/main" id="{221B973D-BCB4-425E-8341-99F9CC0CA77B}"/>
                </a:ext>
              </a:extLst>
            </p:cNvPr>
            <p:cNvGrpSpPr/>
            <p:nvPr/>
          </p:nvGrpSpPr>
          <p:grpSpPr>
            <a:xfrm>
              <a:off x="3481769" y="2113154"/>
              <a:ext cx="8517162" cy="852068"/>
              <a:chOff x="6719163" y="1715035"/>
              <a:chExt cx="13075334" cy="852068"/>
            </a:xfrm>
          </p:grpSpPr>
          <p:sp>
            <p:nvSpPr>
              <p:cNvPr id="34" name="TextBox 33">
                <a:extLst>
                  <a:ext uri="{FF2B5EF4-FFF2-40B4-BE49-F238E27FC236}">
                    <a16:creationId xmlns:a16="http://schemas.microsoft.com/office/drawing/2014/main" id="{B35AB2BF-1805-4F0A-AC15-F806D4A94684}"/>
                  </a:ext>
                </a:extLst>
              </p:cNvPr>
              <p:cNvSpPr txBox="1"/>
              <p:nvPr/>
            </p:nvSpPr>
            <p:spPr>
              <a:xfrm>
                <a:off x="6770451" y="2090617"/>
                <a:ext cx="13024046" cy="467263"/>
              </a:xfrm>
              <a:prstGeom prst="rect">
                <a:avLst/>
              </a:prstGeom>
              <a:noFill/>
            </p:spPr>
            <p:txBody>
              <a:bodyPr wrap="square" rtlCol="0">
                <a:spAutoFit/>
              </a:bodyPr>
              <a:lstStyle/>
              <a:p>
                <a:pPr algn="just"/>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Our databases will be encrypted using RSA cryptosystems making it more secure than conventional database security systems. Input: Databases. Processing: Encrypt using RSA cryptosystem. Output: Encrypted Database</a:t>
                </a:r>
                <a:endParaRPr lang="en-US" altLang="ko-KR" sz="1050" dirty="0">
                  <a:solidFill>
                    <a:schemeClr val="bg1"/>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C24BB659-E703-4DE6-96F7-1E61F5610A13}"/>
                  </a:ext>
                </a:extLst>
              </p:cNvPr>
              <p:cNvSpPr txBox="1"/>
              <p:nvPr/>
            </p:nvSpPr>
            <p:spPr>
              <a:xfrm>
                <a:off x="6719163" y="1715035"/>
                <a:ext cx="12705761" cy="852068"/>
              </a:xfrm>
              <a:prstGeom prst="rect">
                <a:avLst/>
              </a:prstGeom>
              <a:noFill/>
            </p:spPr>
            <p:txBody>
              <a:bodyPr wrap="square" lIns="108000" rIns="108000" rtlCol="0">
                <a:spAutoFit/>
              </a:bodyPr>
              <a:lstStyle/>
              <a:p>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Requirements</a:t>
                </a:r>
              </a:p>
              <a:p>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
          <p:nvSpPr>
            <p:cNvPr id="36" name="TextBox 35">
              <a:extLst>
                <a:ext uri="{FF2B5EF4-FFF2-40B4-BE49-F238E27FC236}">
                  <a16:creationId xmlns:a16="http://schemas.microsoft.com/office/drawing/2014/main" id="{0FA14796-67F6-4C63-85EE-991E0F3F4EF2}"/>
                </a:ext>
              </a:extLst>
            </p:cNvPr>
            <p:cNvSpPr txBox="1"/>
            <p:nvPr/>
          </p:nvSpPr>
          <p:spPr>
            <a:xfrm>
              <a:off x="2484242" y="2000441"/>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sp>
        <p:nvSpPr>
          <p:cNvPr id="65" name="TextBox 64">
            <a:extLst>
              <a:ext uri="{FF2B5EF4-FFF2-40B4-BE49-F238E27FC236}">
                <a16:creationId xmlns:a16="http://schemas.microsoft.com/office/drawing/2014/main" id="{B53A0D9B-438F-4363-88DD-1448FAECC8BF}"/>
              </a:ext>
            </a:extLst>
          </p:cNvPr>
          <p:cNvSpPr txBox="1"/>
          <p:nvPr/>
        </p:nvSpPr>
        <p:spPr>
          <a:xfrm rot="16200000">
            <a:off x="-705919" y="2070921"/>
            <a:ext cx="4329730" cy="1200329"/>
          </a:xfrm>
          <a:prstGeom prst="rect">
            <a:avLst/>
          </a:prstGeom>
          <a:noFill/>
        </p:spPr>
        <p:txBody>
          <a:bodyPr wrap="square" rtlCol="0" anchor="ctr">
            <a:spAutoFit/>
          </a:bodyPr>
          <a:lstStyle/>
          <a:p>
            <a:pPr algn="dist"/>
            <a:r>
              <a:rPr lang="en-US" altLang="ko-KR" sz="3600" spc="-300" dirty="0">
                <a:solidFill>
                  <a:schemeClr val="accent3">
                    <a:lumMod val="60000"/>
                    <a:lumOff val="40000"/>
                  </a:schemeClr>
                </a:solidFill>
                <a:latin typeface="Times New Roman" panose="02020603050405020304" pitchFamily="18" charset="0"/>
                <a:cs typeface="Times New Roman" panose="02020603050405020304" pitchFamily="18" charset="0"/>
              </a:rPr>
              <a:t>E-COMMERCE</a:t>
            </a:r>
          </a:p>
          <a:p>
            <a:pPr lvl="1" algn="dist"/>
            <a:r>
              <a:rPr lang="en-US" altLang="ko-KR" sz="3600" spc="-300" dirty="0">
                <a:solidFill>
                  <a:schemeClr val="accent3">
                    <a:lumMod val="60000"/>
                    <a:lumOff val="40000"/>
                  </a:schemeClr>
                </a:solidFill>
                <a:latin typeface="Times New Roman" panose="02020603050405020304" pitchFamily="18" charset="0"/>
                <a:cs typeface="Times New Roman" panose="02020603050405020304" pitchFamily="18" charset="0"/>
              </a:rPr>
              <a:t>REVIEW SYSTEM</a:t>
            </a:r>
            <a:endParaRPr lang="ko-KR" altLang="en-US" sz="3600" spc="-300"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18CEB95C-0A8D-4FB4-A130-DB2DF62A7CD3}"/>
              </a:ext>
            </a:extLst>
          </p:cNvPr>
          <p:cNvGrpSpPr/>
          <p:nvPr/>
        </p:nvGrpSpPr>
        <p:grpSpPr>
          <a:xfrm>
            <a:off x="4241378" y="3993940"/>
            <a:ext cx="7257682" cy="2278593"/>
            <a:chOff x="7346892" y="232407"/>
            <a:chExt cx="7257678" cy="2278593"/>
          </a:xfrm>
        </p:grpSpPr>
        <p:grpSp>
          <p:nvGrpSpPr>
            <p:cNvPr id="26" name="Group 25">
              <a:extLst>
                <a:ext uri="{FF2B5EF4-FFF2-40B4-BE49-F238E27FC236}">
                  <a16:creationId xmlns:a16="http://schemas.microsoft.com/office/drawing/2014/main" id="{44E177E7-CFB4-4262-8AFE-F259E5A39D55}"/>
                </a:ext>
              </a:extLst>
            </p:cNvPr>
            <p:cNvGrpSpPr/>
            <p:nvPr/>
          </p:nvGrpSpPr>
          <p:grpSpPr>
            <a:xfrm>
              <a:off x="7696859" y="232407"/>
              <a:ext cx="6907711" cy="2278593"/>
              <a:chOff x="5456777" y="976626"/>
              <a:chExt cx="10604547" cy="2278593"/>
            </a:xfrm>
          </p:grpSpPr>
          <p:sp>
            <p:nvSpPr>
              <p:cNvPr id="45" name="TextBox 44">
                <a:extLst>
                  <a:ext uri="{FF2B5EF4-FFF2-40B4-BE49-F238E27FC236}">
                    <a16:creationId xmlns:a16="http://schemas.microsoft.com/office/drawing/2014/main" id="{8AE8404A-66DC-4103-A5AE-36AC503EA62F}"/>
                  </a:ext>
                </a:extLst>
              </p:cNvPr>
              <p:cNvSpPr txBox="1"/>
              <p:nvPr/>
            </p:nvSpPr>
            <p:spPr>
              <a:xfrm>
                <a:off x="6177967" y="1924085"/>
                <a:ext cx="9883357" cy="1331134"/>
              </a:xfrm>
              <a:prstGeom prst="rect">
                <a:avLst/>
              </a:prstGeom>
              <a:noFill/>
            </p:spPr>
            <p:txBody>
              <a:bodyPr wrap="square" rtlCol="0">
                <a:spAutoFit/>
              </a:bodyPr>
              <a:lstStyle/>
              <a:p>
                <a:pPr algn="just"/>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software quality attributes in our product involves adaptability (i.e., the software works on any platforms which is independent). The software maintains correctness, (i.e., producing accurate results) flexibility, maintainability (cost can be maintained efficiently), portability, reusability (i.e., software code can be reused n number of times), robustness (i.e., preventing from malwares), testability and afford usability.</a:t>
                </a:r>
              </a:p>
              <a:p>
                <a:pPr algn="just"/>
                <a:endParaRPr lang="en-US" altLang="ko-KR" sz="1050" dirty="0">
                  <a:solidFill>
                    <a:schemeClr val="bg1"/>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ED8637B9-D8B7-4942-A679-6456F0CC6E6B}"/>
                  </a:ext>
                </a:extLst>
              </p:cNvPr>
              <p:cNvSpPr txBox="1"/>
              <p:nvPr/>
            </p:nvSpPr>
            <p:spPr>
              <a:xfrm>
                <a:off x="5456777" y="976626"/>
                <a:ext cx="7372466" cy="1826526"/>
              </a:xfrm>
              <a:prstGeom prst="rect">
                <a:avLst/>
              </a:prstGeom>
              <a:noFill/>
            </p:spPr>
            <p:txBody>
              <a:bodyPr wrap="square" lIns="108000" rIns="108000" rtlCol="0">
                <a:spAutoFit/>
              </a:bodyPr>
              <a:lstStyle/>
              <a:p>
                <a:pPr>
                  <a:lnSpc>
                    <a:spcPct val="107000"/>
                  </a:lnSpc>
                  <a:spcAft>
                    <a:spcPts val="800"/>
                  </a:spcAft>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lvl="1">
                  <a:lnSpc>
                    <a:spcPct val="107000"/>
                  </a:lnSpc>
                  <a:spcAft>
                    <a:spcPts val="800"/>
                  </a:spcAft>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Software Quality Attributes</a:t>
                </a:r>
              </a:p>
              <a:p>
                <a:endParaRPr lang="ko-KR" altLang="en-US" sz="4800" b="1" dirty="0">
                  <a:solidFill>
                    <a:schemeClr val="bg1"/>
                  </a:solidFill>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D7B75471-5586-4D12-AA4D-3CA0BF8BDBC9}"/>
                </a:ext>
              </a:extLst>
            </p:cNvPr>
            <p:cNvSpPr txBox="1"/>
            <p:nvPr/>
          </p:nvSpPr>
          <p:spPr>
            <a:xfrm>
              <a:off x="7346892" y="628419"/>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grpSp>
    </p:spTree>
    <p:extLst>
      <p:ext uri="{BB962C8B-B14F-4D97-AF65-F5344CB8AC3E}">
        <p14:creationId xmlns:p14="http://schemas.microsoft.com/office/powerpoint/2010/main" val="41287079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a:extLst>
              <a:ext uri="{FF2B5EF4-FFF2-40B4-BE49-F238E27FC236}">
                <a16:creationId xmlns:a16="http://schemas.microsoft.com/office/drawing/2014/main" id="{8EA6D9B9-E788-4C4F-870F-BD4CA6518F35}"/>
              </a:ext>
            </a:extLst>
          </p:cNvPr>
          <p:cNvSpPr/>
          <p:nvPr/>
        </p:nvSpPr>
        <p:spPr>
          <a:xfrm>
            <a:off x="0" y="3589422"/>
            <a:ext cx="12192000" cy="33543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32" name="Group 31">
            <a:extLst>
              <a:ext uri="{FF2B5EF4-FFF2-40B4-BE49-F238E27FC236}">
                <a16:creationId xmlns:a16="http://schemas.microsoft.com/office/drawing/2014/main" id="{2320EA45-CAA4-40AD-A0B5-1541DDBDD092}"/>
              </a:ext>
            </a:extLst>
          </p:cNvPr>
          <p:cNvGrpSpPr/>
          <p:nvPr/>
        </p:nvGrpSpPr>
        <p:grpSpPr>
          <a:xfrm>
            <a:off x="2703588" y="1606079"/>
            <a:ext cx="5991095" cy="3266883"/>
            <a:chOff x="-548507" y="477868"/>
            <a:chExt cx="11570449" cy="6357177"/>
          </a:xfrm>
        </p:grpSpPr>
        <p:sp>
          <p:nvSpPr>
            <p:cNvPr id="33" name="Freeform: Shape 32">
              <a:extLst>
                <a:ext uri="{FF2B5EF4-FFF2-40B4-BE49-F238E27FC236}">
                  <a16:creationId xmlns:a16="http://schemas.microsoft.com/office/drawing/2014/main" id="{53F39602-DE93-4B08-BF61-4F0A98715630}"/>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FBC9804-26F7-4DFE-B087-4468FDADB3D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1C9708B-BE52-4516-A217-12540071A23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5C27EBA-8D1D-47EB-B6EA-22BB90AB2FB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A69F97A-6702-471B-BABD-2E94997D763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69A7B339-61F0-431A-85BA-8464CEBC9FFC}"/>
                </a:ext>
              </a:extLst>
            </p:cNvPr>
            <p:cNvGrpSpPr/>
            <p:nvPr/>
          </p:nvGrpSpPr>
          <p:grpSpPr>
            <a:xfrm>
              <a:off x="1606" y="6382978"/>
              <a:ext cx="413937" cy="115242"/>
              <a:chOff x="5955" y="6353672"/>
              <a:chExt cx="413937" cy="115242"/>
            </a:xfrm>
          </p:grpSpPr>
          <p:sp>
            <p:nvSpPr>
              <p:cNvPr id="43" name="Rectangle: Rounded Corners 42">
                <a:extLst>
                  <a:ext uri="{FF2B5EF4-FFF2-40B4-BE49-F238E27FC236}">
                    <a16:creationId xmlns:a16="http://schemas.microsoft.com/office/drawing/2014/main" id="{0C3717D0-3662-4532-971B-158AC89B611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6A845DA1-5427-48B4-BF97-4D8B0BEAEC1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4D755581-4CE2-4FE6-94BA-DCB5F197026B}"/>
                </a:ext>
              </a:extLst>
            </p:cNvPr>
            <p:cNvGrpSpPr/>
            <p:nvPr/>
          </p:nvGrpSpPr>
          <p:grpSpPr>
            <a:xfrm>
              <a:off x="9855291" y="6381600"/>
              <a:ext cx="885989" cy="115242"/>
              <a:chOff x="5955" y="6353672"/>
              <a:chExt cx="413937" cy="115242"/>
            </a:xfrm>
          </p:grpSpPr>
          <p:sp>
            <p:nvSpPr>
              <p:cNvPr id="41" name="Rectangle: Rounded Corners 40">
                <a:extLst>
                  <a:ext uri="{FF2B5EF4-FFF2-40B4-BE49-F238E27FC236}">
                    <a16:creationId xmlns:a16="http://schemas.microsoft.com/office/drawing/2014/main" id="{5FAA62CF-3334-4E28-95F7-DB74A68D385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7622B56-6DAA-4F53-8BCF-8F7589B24F4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10408" y="1224001"/>
            <a:ext cx="11573197" cy="724247"/>
          </a:xfrm>
        </p:spPr>
        <p:txBody>
          <a:bodyPr/>
          <a:lstStyle/>
          <a:p>
            <a:pPr marL="457200">
              <a:lnSpc>
                <a:spcPct val="107000"/>
              </a:lnSpc>
            </a:pPr>
            <a:r>
              <a:rPr lang="en-IN" sz="4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Other Requirements </a:t>
            </a:r>
          </a:p>
          <a:p>
            <a:endParaRPr lang="en-US" sz="13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9" name="Oval 18">
            <a:extLst>
              <a:ext uri="{FF2B5EF4-FFF2-40B4-BE49-F238E27FC236}">
                <a16:creationId xmlns:a16="http://schemas.microsoft.com/office/drawing/2014/main" id="{0535C856-49E6-4E14-B942-BF08D9E3BC25}"/>
              </a:ext>
            </a:extLst>
          </p:cNvPr>
          <p:cNvSpPr/>
          <p:nvPr/>
        </p:nvSpPr>
        <p:spPr>
          <a:xfrm>
            <a:off x="6718399" y="5021690"/>
            <a:ext cx="720000" cy="72000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TextBox 24">
            <a:extLst>
              <a:ext uri="{FF2B5EF4-FFF2-40B4-BE49-F238E27FC236}">
                <a16:creationId xmlns:a16="http://schemas.microsoft.com/office/drawing/2014/main" id="{5F7ACC54-02BC-45B3-8418-4F8BD0DE62F8}"/>
              </a:ext>
            </a:extLst>
          </p:cNvPr>
          <p:cNvSpPr txBox="1"/>
          <p:nvPr/>
        </p:nvSpPr>
        <p:spPr>
          <a:xfrm>
            <a:off x="7809039" y="5738249"/>
            <a:ext cx="1360281" cy="92333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Shipping</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Policy </a:t>
            </a:r>
          </a:p>
          <a:p>
            <a:pPr algn="ct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29" name="Rectangle 16">
            <a:extLst>
              <a:ext uri="{FF2B5EF4-FFF2-40B4-BE49-F238E27FC236}">
                <a16:creationId xmlns:a16="http://schemas.microsoft.com/office/drawing/2014/main" id="{3255480A-C965-404D-BBEE-F61005BA13E5}"/>
              </a:ext>
            </a:extLst>
          </p:cNvPr>
          <p:cNvSpPr/>
          <p:nvPr/>
        </p:nvSpPr>
        <p:spPr>
          <a:xfrm rot="2700000">
            <a:off x="6953185" y="5168194"/>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5" name="Group 44">
            <a:extLst>
              <a:ext uri="{FF2B5EF4-FFF2-40B4-BE49-F238E27FC236}">
                <a16:creationId xmlns:a16="http://schemas.microsoft.com/office/drawing/2014/main" id="{690B3463-8664-42F6-84D6-A417FCBC9273}"/>
              </a:ext>
            </a:extLst>
          </p:cNvPr>
          <p:cNvGrpSpPr/>
          <p:nvPr/>
        </p:nvGrpSpPr>
        <p:grpSpPr>
          <a:xfrm rot="20532872">
            <a:off x="3866308" y="2829043"/>
            <a:ext cx="1256889" cy="1163715"/>
            <a:chOff x="1064519" y="1872500"/>
            <a:chExt cx="1561257" cy="1445520"/>
          </a:xfrm>
        </p:grpSpPr>
        <p:sp>
          <p:nvSpPr>
            <p:cNvPr id="46" name="Freeform: Shape 45">
              <a:extLst>
                <a:ext uri="{FF2B5EF4-FFF2-40B4-BE49-F238E27FC236}">
                  <a16:creationId xmlns:a16="http://schemas.microsoft.com/office/drawing/2014/main" id="{EA15338E-58E6-4B2C-8620-01DB37E6BABA}"/>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solidFill>
              <a:schemeClr val="accent3">
                <a:lumMod val="75000"/>
              </a:schemeClr>
            </a:solidFill>
            <a:ln w="9525" cap="flat">
              <a:solidFill>
                <a:schemeClr val="accent1">
                  <a:shade val="50000"/>
                </a:schemeClr>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879FAAF-E771-49F2-BFF4-EC71CB5808AA}"/>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solidFill>
              <a:schemeClr val="accent3">
                <a:lumMod val="50000"/>
              </a:schemeClr>
            </a:solidFill>
            <a:ln w="9525" cap="flat">
              <a:solidFill>
                <a:schemeClr val="accent1">
                  <a:shade val="50000"/>
                </a:schemeClr>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9C06E68-B58B-4C0B-8C89-5D371356522D}"/>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solidFill>
              <a:schemeClr val="accent3">
                <a:lumMod val="50000"/>
              </a:schemeClr>
            </a:solidFill>
            <a:ln w="9525" cap="flat">
              <a:solidFill>
                <a:schemeClr val="accent1">
                  <a:shade val="50000"/>
                </a:schemeClr>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EBF1CC5-F795-4A27-8862-43B30E3AD395}"/>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solidFill>
              <a:schemeClr val="accent3"/>
            </a:solidFill>
            <a:ln w="9525" cap="flat">
              <a:solidFill>
                <a:schemeClr val="accent1">
                  <a:shade val="50000"/>
                </a:schemeClr>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8D48AC27-DB75-4102-92C5-73D21C278741}"/>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solidFill>
              <a:schemeClr val="accent3">
                <a:lumMod val="75000"/>
              </a:schemeClr>
            </a:solidFill>
            <a:ln w="9525" cap="flat">
              <a:solidFill>
                <a:schemeClr val="accent1">
                  <a:shade val="50000"/>
                </a:schemeClr>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6D321E0-8E5A-42E3-8908-29EBAC1783AC}"/>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solidFill>
              <a:schemeClr val="accent3">
                <a:lumMod val="50000"/>
              </a:schemeClr>
            </a:solidFill>
            <a:ln w="9525" cap="flat">
              <a:solidFill>
                <a:schemeClr val="accent1">
                  <a:shade val="50000"/>
                </a:schemeClr>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88A1698-B6AC-4F00-81B0-6591FCBFE257}"/>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solidFill>
              <a:schemeClr val="accent3">
                <a:lumMod val="75000"/>
              </a:schemeClr>
            </a:solidFill>
            <a:ln w="9525" cap="flat">
              <a:solidFill>
                <a:schemeClr val="accent1">
                  <a:shade val="50000"/>
                </a:schemeClr>
              </a:solidFill>
              <a:prstDash val="solid"/>
              <a:miter/>
            </a:ln>
          </p:spPr>
          <p:txBody>
            <a:bodyPr rtlCol="0" anchor="ctr"/>
            <a:lstStyle/>
            <a:p>
              <a:endParaRPr lang="en-US"/>
            </a:p>
          </p:txBody>
        </p:sp>
      </p:grpSp>
      <p:grpSp>
        <p:nvGrpSpPr>
          <p:cNvPr id="69" name="Group 68">
            <a:extLst>
              <a:ext uri="{FF2B5EF4-FFF2-40B4-BE49-F238E27FC236}">
                <a16:creationId xmlns:a16="http://schemas.microsoft.com/office/drawing/2014/main" id="{0E8A2D38-CA4B-41B2-AC3C-EA792D4EE93F}"/>
              </a:ext>
            </a:extLst>
          </p:cNvPr>
          <p:cNvGrpSpPr/>
          <p:nvPr/>
        </p:nvGrpSpPr>
        <p:grpSpPr>
          <a:xfrm>
            <a:off x="2865121" y="1400277"/>
            <a:ext cx="5596900" cy="1190238"/>
            <a:chOff x="2758043" y="1681512"/>
            <a:chExt cx="7496623" cy="1968489"/>
          </a:xfrm>
        </p:grpSpPr>
        <p:sp>
          <p:nvSpPr>
            <p:cNvPr id="60" name="Freeform: Shape 59">
              <a:extLst>
                <a:ext uri="{FF2B5EF4-FFF2-40B4-BE49-F238E27FC236}">
                  <a16:creationId xmlns:a16="http://schemas.microsoft.com/office/drawing/2014/main" id="{AFF4190C-385E-452F-A04D-EAEE55100F17}"/>
                </a:ext>
              </a:extLst>
            </p:cNvPr>
            <p:cNvSpPr/>
            <p:nvPr/>
          </p:nvSpPr>
          <p:spPr>
            <a:xfrm>
              <a:off x="7496532" y="1859790"/>
              <a:ext cx="795009" cy="1762075"/>
            </a:xfrm>
            <a:custGeom>
              <a:avLst/>
              <a:gdLst>
                <a:gd name="connsiteX0" fmla="*/ 358764 w 795009"/>
                <a:gd name="connsiteY0" fmla="*/ 1760832 h 1762075"/>
                <a:gd name="connsiteX1" fmla="*/ 118193 w 795009"/>
                <a:gd name="connsiteY1" fmla="*/ 1678169 h 1762075"/>
                <a:gd name="connsiteX2" fmla="*/ 3736 w 795009"/>
                <a:gd name="connsiteY2" fmla="*/ 1612462 h 1762075"/>
                <a:gd name="connsiteX3" fmla="*/ 2676 w 795009"/>
                <a:gd name="connsiteY3" fmla="*/ 1547285 h 1762075"/>
                <a:gd name="connsiteX4" fmla="*/ 22282 w 795009"/>
                <a:gd name="connsiteY4" fmla="*/ 745028 h 1762075"/>
                <a:gd name="connsiteX5" fmla="*/ 40299 w 795009"/>
                <a:gd name="connsiteY5" fmla="*/ 27554 h 1762075"/>
                <a:gd name="connsiteX6" fmla="*/ 69443 w 795009"/>
                <a:gd name="connsiteY6" fmla="*/ 0 h 1762075"/>
                <a:gd name="connsiteX7" fmla="*/ 673520 w 795009"/>
                <a:gd name="connsiteY7" fmla="*/ 0 h 1762075"/>
                <a:gd name="connsiteX8" fmla="*/ 704253 w 795009"/>
                <a:gd name="connsiteY8" fmla="*/ 29144 h 1762075"/>
                <a:gd name="connsiteX9" fmla="*/ 744526 w 795009"/>
                <a:gd name="connsiteY9" fmla="*/ 716414 h 1762075"/>
                <a:gd name="connsiteX10" fmla="*/ 777908 w 795009"/>
                <a:gd name="connsiteY10" fmla="*/ 1295057 h 1762075"/>
                <a:gd name="connsiteX11" fmla="*/ 794865 w 795009"/>
                <a:gd name="connsiteY11" fmla="*/ 1588617 h 1762075"/>
                <a:gd name="connsiteX12" fmla="*/ 793805 w 795009"/>
                <a:gd name="connsiteY12" fmla="*/ 1611932 h 1762075"/>
                <a:gd name="connsiteX13" fmla="*/ 717501 w 795009"/>
                <a:gd name="connsiteY13" fmla="*/ 1659093 h 1762075"/>
                <a:gd name="connsiteX14" fmla="*/ 358764 w 795009"/>
                <a:gd name="connsiteY14" fmla="*/ 1760832 h 17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009" h="1762075">
                  <a:moveTo>
                    <a:pt x="358764" y="1760832"/>
                  </a:moveTo>
                  <a:cubicBezTo>
                    <a:pt x="272392" y="1751824"/>
                    <a:pt x="192378" y="1723739"/>
                    <a:pt x="118193" y="1678169"/>
                  </a:cubicBezTo>
                  <a:cubicBezTo>
                    <a:pt x="80571" y="1655383"/>
                    <a:pt x="41888" y="1634188"/>
                    <a:pt x="3736" y="1612462"/>
                  </a:cubicBezTo>
                  <a:cubicBezTo>
                    <a:pt x="-3682" y="1590736"/>
                    <a:pt x="2147" y="1569011"/>
                    <a:pt x="2676" y="1547285"/>
                  </a:cubicBezTo>
                  <a:cubicBezTo>
                    <a:pt x="9035" y="1279690"/>
                    <a:pt x="15394" y="1012624"/>
                    <a:pt x="22282" y="745028"/>
                  </a:cubicBezTo>
                  <a:cubicBezTo>
                    <a:pt x="28111" y="506047"/>
                    <a:pt x="35000" y="267066"/>
                    <a:pt x="40299" y="27554"/>
                  </a:cubicBezTo>
                  <a:cubicBezTo>
                    <a:pt x="40829" y="5299"/>
                    <a:pt x="47717" y="0"/>
                    <a:pt x="69443" y="0"/>
                  </a:cubicBezTo>
                  <a:cubicBezTo>
                    <a:pt x="270802" y="530"/>
                    <a:pt x="472161" y="1060"/>
                    <a:pt x="673520" y="0"/>
                  </a:cubicBezTo>
                  <a:cubicBezTo>
                    <a:pt x="696305" y="0"/>
                    <a:pt x="703194" y="5829"/>
                    <a:pt x="704253" y="29144"/>
                  </a:cubicBezTo>
                  <a:cubicBezTo>
                    <a:pt x="716971" y="258058"/>
                    <a:pt x="731278" y="487501"/>
                    <a:pt x="744526" y="716414"/>
                  </a:cubicBezTo>
                  <a:cubicBezTo>
                    <a:pt x="755653" y="909295"/>
                    <a:pt x="766781" y="1102176"/>
                    <a:pt x="777908" y="1295057"/>
                  </a:cubicBezTo>
                  <a:cubicBezTo>
                    <a:pt x="783737" y="1393087"/>
                    <a:pt x="789036" y="1490587"/>
                    <a:pt x="794865" y="1588617"/>
                  </a:cubicBezTo>
                  <a:cubicBezTo>
                    <a:pt x="795395" y="1596565"/>
                    <a:pt x="794335" y="1604514"/>
                    <a:pt x="793805" y="1611932"/>
                  </a:cubicBezTo>
                  <a:cubicBezTo>
                    <a:pt x="768371" y="1627829"/>
                    <a:pt x="741876" y="1642136"/>
                    <a:pt x="717501" y="1659093"/>
                  </a:cubicBezTo>
                  <a:cubicBezTo>
                    <a:pt x="609403" y="1734337"/>
                    <a:pt x="490177" y="1769310"/>
                    <a:pt x="358764" y="1760832"/>
                  </a:cubicBezTo>
                  <a:close/>
                </a:path>
              </a:pathLst>
            </a:custGeom>
            <a:solidFill>
              <a:schemeClr val="bg1"/>
            </a:solidFill>
            <a:ln w="5297"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3D26D02-74DC-47C1-9B26-E2DCF7186572}"/>
                </a:ext>
              </a:extLst>
            </p:cNvPr>
            <p:cNvSpPr/>
            <p:nvPr/>
          </p:nvSpPr>
          <p:spPr>
            <a:xfrm>
              <a:off x="3420449" y="1882046"/>
              <a:ext cx="846417" cy="1762421"/>
            </a:xfrm>
            <a:custGeom>
              <a:avLst/>
              <a:gdLst>
                <a:gd name="connsiteX0" fmla="*/ 353088 w 846417"/>
                <a:gd name="connsiteY0" fmla="*/ 1762422 h 1762421"/>
                <a:gd name="connsiteX1" fmla="*/ 112517 w 846417"/>
                <a:gd name="connsiteY1" fmla="*/ 1679758 h 1762421"/>
                <a:gd name="connsiteX2" fmla="*/ 180 w 846417"/>
                <a:gd name="connsiteY2" fmla="*/ 1616171 h 1762421"/>
                <a:gd name="connsiteX3" fmla="*/ 246050 w 846417"/>
                <a:gd name="connsiteY3" fmla="*/ 29674 h 1762421"/>
                <a:gd name="connsiteX4" fmla="*/ 275194 w 846417"/>
                <a:gd name="connsiteY4" fmla="*/ 2120 h 1762421"/>
                <a:gd name="connsiteX5" fmla="*/ 815684 w 846417"/>
                <a:gd name="connsiteY5" fmla="*/ 0 h 1762421"/>
                <a:gd name="connsiteX6" fmla="*/ 846417 w 846417"/>
                <a:gd name="connsiteY6" fmla="*/ 29144 h 1762421"/>
                <a:gd name="connsiteX7" fmla="*/ 724542 w 846417"/>
                <a:gd name="connsiteY7" fmla="*/ 1629419 h 1762421"/>
                <a:gd name="connsiteX8" fmla="*/ 645058 w 846417"/>
                <a:gd name="connsiteY8" fmla="*/ 1693006 h 1762421"/>
                <a:gd name="connsiteX9" fmla="*/ 353088 w 846417"/>
                <a:gd name="connsiteY9" fmla="*/ 1762422 h 176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417" h="1762421">
                  <a:moveTo>
                    <a:pt x="353088" y="1762422"/>
                  </a:moveTo>
                  <a:cubicBezTo>
                    <a:pt x="266715" y="1753413"/>
                    <a:pt x="186702" y="1725329"/>
                    <a:pt x="112517" y="1679758"/>
                  </a:cubicBezTo>
                  <a:cubicBezTo>
                    <a:pt x="74894" y="1656973"/>
                    <a:pt x="38332" y="1637897"/>
                    <a:pt x="180" y="1616171"/>
                  </a:cubicBezTo>
                  <a:cubicBezTo>
                    <a:pt x="-7239" y="1594446"/>
                    <a:pt x="217435" y="263886"/>
                    <a:pt x="246050" y="29674"/>
                  </a:cubicBezTo>
                  <a:cubicBezTo>
                    <a:pt x="246580" y="7418"/>
                    <a:pt x="253468" y="2120"/>
                    <a:pt x="275194" y="2120"/>
                  </a:cubicBezTo>
                  <a:cubicBezTo>
                    <a:pt x="476553" y="2649"/>
                    <a:pt x="614325" y="1060"/>
                    <a:pt x="815684" y="0"/>
                  </a:cubicBezTo>
                  <a:cubicBezTo>
                    <a:pt x="838469" y="0"/>
                    <a:pt x="845358" y="5829"/>
                    <a:pt x="846417" y="29144"/>
                  </a:cubicBezTo>
                  <a:cubicBezTo>
                    <a:pt x="839529" y="264946"/>
                    <a:pt x="724542" y="1621470"/>
                    <a:pt x="724542" y="1629419"/>
                  </a:cubicBezTo>
                  <a:cubicBezTo>
                    <a:pt x="699107" y="1645315"/>
                    <a:pt x="669433" y="1676049"/>
                    <a:pt x="645058" y="1693006"/>
                  </a:cubicBezTo>
                  <a:cubicBezTo>
                    <a:pt x="524773" y="1760302"/>
                    <a:pt x="486621" y="1759772"/>
                    <a:pt x="353088" y="1762422"/>
                  </a:cubicBezTo>
                  <a:close/>
                </a:path>
              </a:pathLst>
            </a:custGeom>
            <a:solidFill>
              <a:schemeClr val="bg1"/>
            </a:solidFill>
            <a:ln w="529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31D4358-534D-43F1-B989-337160A48DF8}"/>
                </a:ext>
              </a:extLst>
            </p:cNvPr>
            <p:cNvSpPr/>
            <p:nvPr/>
          </p:nvSpPr>
          <p:spPr>
            <a:xfrm>
              <a:off x="8734916" y="1858201"/>
              <a:ext cx="888786" cy="1757122"/>
            </a:xfrm>
            <a:custGeom>
              <a:avLst/>
              <a:gdLst>
                <a:gd name="connsiteX0" fmla="*/ 525123 w 888786"/>
                <a:gd name="connsiteY0" fmla="*/ 1757123 h 1757122"/>
                <a:gd name="connsiteX1" fmla="*/ 765694 w 888786"/>
                <a:gd name="connsiteY1" fmla="*/ 1674459 h 1757122"/>
                <a:gd name="connsiteX2" fmla="*/ 888629 w 888786"/>
                <a:gd name="connsiteY2" fmla="*/ 1610872 h 1757122"/>
                <a:gd name="connsiteX3" fmla="*/ 610966 w 888786"/>
                <a:gd name="connsiteY3" fmla="*/ 29674 h 1757122"/>
                <a:gd name="connsiteX4" fmla="*/ 581822 w 888786"/>
                <a:gd name="connsiteY4" fmla="*/ 2120 h 1757122"/>
                <a:gd name="connsiteX5" fmla="*/ 30734 w 888786"/>
                <a:gd name="connsiteY5" fmla="*/ 0 h 1757122"/>
                <a:gd name="connsiteX6" fmla="*/ 0 w 888786"/>
                <a:gd name="connsiteY6" fmla="*/ 23845 h 1757122"/>
                <a:gd name="connsiteX7" fmla="*/ 153669 w 888786"/>
                <a:gd name="connsiteY7" fmla="*/ 1624120 h 1757122"/>
                <a:gd name="connsiteX8" fmla="*/ 233153 w 888786"/>
                <a:gd name="connsiteY8" fmla="*/ 1687707 h 1757122"/>
                <a:gd name="connsiteX9" fmla="*/ 525123 w 888786"/>
                <a:gd name="connsiteY9" fmla="*/ 1757123 h 175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786" h="1757122">
                  <a:moveTo>
                    <a:pt x="525123" y="1757123"/>
                  </a:moveTo>
                  <a:cubicBezTo>
                    <a:pt x="611496" y="1748115"/>
                    <a:pt x="691509" y="1720030"/>
                    <a:pt x="765694" y="1674459"/>
                  </a:cubicBezTo>
                  <a:cubicBezTo>
                    <a:pt x="803316" y="1651674"/>
                    <a:pt x="850477" y="1632598"/>
                    <a:pt x="888629" y="1610872"/>
                  </a:cubicBezTo>
                  <a:cubicBezTo>
                    <a:pt x="896047" y="1589147"/>
                    <a:pt x="639580" y="263886"/>
                    <a:pt x="610966" y="29674"/>
                  </a:cubicBezTo>
                  <a:cubicBezTo>
                    <a:pt x="610435" y="7418"/>
                    <a:pt x="603547" y="2120"/>
                    <a:pt x="581822" y="2120"/>
                  </a:cubicBezTo>
                  <a:cubicBezTo>
                    <a:pt x="380463" y="2649"/>
                    <a:pt x="232093" y="1060"/>
                    <a:pt x="30734" y="0"/>
                  </a:cubicBezTo>
                  <a:cubicBezTo>
                    <a:pt x="7948" y="0"/>
                    <a:pt x="1060" y="530"/>
                    <a:pt x="0" y="23845"/>
                  </a:cubicBezTo>
                  <a:cubicBezTo>
                    <a:pt x="6889" y="259647"/>
                    <a:pt x="153669" y="1616171"/>
                    <a:pt x="153669" y="1624120"/>
                  </a:cubicBezTo>
                  <a:cubicBezTo>
                    <a:pt x="179104" y="1640016"/>
                    <a:pt x="208778" y="1670750"/>
                    <a:pt x="233153" y="1687707"/>
                  </a:cubicBezTo>
                  <a:cubicBezTo>
                    <a:pt x="353438" y="1755533"/>
                    <a:pt x="391590" y="1754473"/>
                    <a:pt x="525123" y="1757123"/>
                  </a:cubicBezTo>
                  <a:close/>
                </a:path>
              </a:pathLst>
            </a:custGeom>
            <a:solidFill>
              <a:schemeClr val="bg1"/>
            </a:solidFill>
            <a:ln w="5297"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479DA49-7E93-4B17-ADDB-C9AEC4CBA14B}"/>
                </a:ext>
              </a:extLst>
            </p:cNvPr>
            <p:cNvSpPr/>
            <p:nvPr/>
          </p:nvSpPr>
          <p:spPr>
            <a:xfrm>
              <a:off x="4768647" y="1883635"/>
              <a:ext cx="795009" cy="1762075"/>
            </a:xfrm>
            <a:custGeom>
              <a:avLst/>
              <a:gdLst>
                <a:gd name="connsiteX0" fmla="*/ 358764 w 795009"/>
                <a:gd name="connsiteY0" fmla="*/ 1760832 h 1762075"/>
                <a:gd name="connsiteX1" fmla="*/ 118193 w 795009"/>
                <a:gd name="connsiteY1" fmla="*/ 1678169 h 1762075"/>
                <a:gd name="connsiteX2" fmla="*/ 3736 w 795009"/>
                <a:gd name="connsiteY2" fmla="*/ 1612462 h 1762075"/>
                <a:gd name="connsiteX3" fmla="*/ 2676 w 795009"/>
                <a:gd name="connsiteY3" fmla="*/ 1547285 h 1762075"/>
                <a:gd name="connsiteX4" fmla="*/ 22282 w 795009"/>
                <a:gd name="connsiteY4" fmla="*/ 745028 h 1762075"/>
                <a:gd name="connsiteX5" fmla="*/ 40299 w 795009"/>
                <a:gd name="connsiteY5" fmla="*/ 27554 h 1762075"/>
                <a:gd name="connsiteX6" fmla="*/ 69443 w 795009"/>
                <a:gd name="connsiteY6" fmla="*/ 0 h 1762075"/>
                <a:gd name="connsiteX7" fmla="*/ 673520 w 795009"/>
                <a:gd name="connsiteY7" fmla="*/ 0 h 1762075"/>
                <a:gd name="connsiteX8" fmla="*/ 704254 w 795009"/>
                <a:gd name="connsiteY8" fmla="*/ 29144 h 1762075"/>
                <a:gd name="connsiteX9" fmla="*/ 744525 w 795009"/>
                <a:gd name="connsiteY9" fmla="*/ 716414 h 1762075"/>
                <a:gd name="connsiteX10" fmla="*/ 777908 w 795009"/>
                <a:gd name="connsiteY10" fmla="*/ 1295057 h 1762075"/>
                <a:gd name="connsiteX11" fmla="*/ 794865 w 795009"/>
                <a:gd name="connsiteY11" fmla="*/ 1588617 h 1762075"/>
                <a:gd name="connsiteX12" fmla="*/ 793805 w 795009"/>
                <a:gd name="connsiteY12" fmla="*/ 1611932 h 1762075"/>
                <a:gd name="connsiteX13" fmla="*/ 717501 w 795009"/>
                <a:gd name="connsiteY13" fmla="*/ 1659093 h 1762075"/>
                <a:gd name="connsiteX14" fmla="*/ 358764 w 795009"/>
                <a:gd name="connsiteY14" fmla="*/ 1760832 h 17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009" h="1762075">
                  <a:moveTo>
                    <a:pt x="358764" y="1760832"/>
                  </a:moveTo>
                  <a:cubicBezTo>
                    <a:pt x="272391" y="1751824"/>
                    <a:pt x="192378" y="1723739"/>
                    <a:pt x="118193" y="1678169"/>
                  </a:cubicBezTo>
                  <a:cubicBezTo>
                    <a:pt x="80571" y="1655383"/>
                    <a:pt x="41888" y="1634188"/>
                    <a:pt x="3736" y="1612462"/>
                  </a:cubicBezTo>
                  <a:cubicBezTo>
                    <a:pt x="-3682" y="1590736"/>
                    <a:pt x="2146" y="1569011"/>
                    <a:pt x="2676" y="1547285"/>
                  </a:cubicBezTo>
                  <a:cubicBezTo>
                    <a:pt x="9035" y="1279690"/>
                    <a:pt x="15394" y="1012624"/>
                    <a:pt x="22282" y="745028"/>
                  </a:cubicBezTo>
                  <a:cubicBezTo>
                    <a:pt x="28111" y="506047"/>
                    <a:pt x="35000" y="267066"/>
                    <a:pt x="40299" y="27554"/>
                  </a:cubicBezTo>
                  <a:cubicBezTo>
                    <a:pt x="40829" y="5299"/>
                    <a:pt x="47717" y="0"/>
                    <a:pt x="69443" y="0"/>
                  </a:cubicBezTo>
                  <a:cubicBezTo>
                    <a:pt x="270802" y="530"/>
                    <a:pt x="472161" y="1060"/>
                    <a:pt x="673520" y="0"/>
                  </a:cubicBezTo>
                  <a:cubicBezTo>
                    <a:pt x="696305" y="0"/>
                    <a:pt x="703194" y="5829"/>
                    <a:pt x="704254" y="29144"/>
                  </a:cubicBezTo>
                  <a:cubicBezTo>
                    <a:pt x="716971" y="258058"/>
                    <a:pt x="731278" y="487501"/>
                    <a:pt x="744525" y="716414"/>
                  </a:cubicBezTo>
                  <a:cubicBezTo>
                    <a:pt x="755653" y="909295"/>
                    <a:pt x="766781" y="1102176"/>
                    <a:pt x="777908" y="1295057"/>
                  </a:cubicBezTo>
                  <a:cubicBezTo>
                    <a:pt x="783737" y="1393087"/>
                    <a:pt x="789036" y="1490587"/>
                    <a:pt x="794865" y="1588617"/>
                  </a:cubicBezTo>
                  <a:cubicBezTo>
                    <a:pt x="795395" y="1596565"/>
                    <a:pt x="794335" y="1604514"/>
                    <a:pt x="793805" y="1611932"/>
                  </a:cubicBezTo>
                  <a:cubicBezTo>
                    <a:pt x="768370" y="1627829"/>
                    <a:pt x="741876" y="1642136"/>
                    <a:pt x="717501" y="1659093"/>
                  </a:cubicBezTo>
                  <a:cubicBezTo>
                    <a:pt x="609403" y="1734337"/>
                    <a:pt x="490177" y="1769310"/>
                    <a:pt x="358764" y="1760832"/>
                  </a:cubicBezTo>
                  <a:close/>
                </a:path>
              </a:pathLst>
            </a:custGeom>
            <a:solidFill>
              <a:schemeClr val="bg1"/>
            </a:solidFill>
            <a:ln w="5297"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BB6C7F1-CFC0-46BF-A2D1-36D7E0588562}"/>
                </a:ext>
              </a:extLst>
            </p:cNvPr>
            <p:cNvSpPr/>
            <p:nvPr/>
          </p:nvSpPr>
          <p:spPr>
            <a:xfrm>
              <a:off x="6087019" y="1883106"/>
              <a:ext cx="795009" cy="1762089"/>
            </a:xfrm>
            <a:custGeom>
              <a:avLst/>
              <a:gdLst>
                <a:gd name="connsiteX0" fmla="*/ 358764 w 795009"/>
                <a:gd name="connsiteY0" fmla="*/ 1760832 h 1762089"/>
                <a:gd name="connsiteX1" fmla="*/ 118193 w 795009"/>
                <a:gd name="connsiteY1" fmla="*/ 1678169 h 1762089"/>
                <a:gd name="connsiteX2" fmla="*/ 3736 w 795009"/>
                <a:gd name="connsiteY2" fmla="*/ 1612462 h 1762089"/>
                <a:gd name="connsiteX3" fmla="*/ 2676 w 795009"/>
                <a:gd name="connsiteY3" fmla="*/ 1547285 h 1762089"/>
                <a:gd name="connsiteX4" fmla="*/ 22282 w 795009"/>
                <a:gd name="connsiteY4" fmla="*/ 745029 h 1762089"/>
                <a:gd name="connsiteX5" fmla="*/ 40299 w 795009"/>
                <a:gd name="connsiteY5" fmla="*/ 27554 h 1762089"/>
                <a:gd name="connsiteX6" fmla="*/ 69443 w 795009"/>
                <a:gd name="connsiteY6" fmla="*/ 0 h 1762089"/>
                <a:gd name="connsiteX7" fmla="*/ 673520 w 795009"/>
                <a:gd name="connsiteY7" fmla="*/ 0 h 1762089"/>
                <a:gd name="connsiteX8" fmla="*/ 704254 w 795009"/>
                <a:gd name="connsiteY8" fmla="*/ 29144 h 1762089"/>
                <a:gd name="connsiteX9" fmla="*/ 744525 w 795009"/>
                <a:gd name="connsiteY9" fmla="*/ 716414 h 1762089"/>
                <a:gd name="connsiteX10" fmla="*/ 777908 w 795009"/>
                <a:gd name="connsiteY10" fmla="*/ 1295057 h 1762089"/>
                <a:gd name="connsiteX11" fmla="*/ 794865 w 795009"/>
                <a:gd name="connsiteY11" fmla="*/ 1588617 h 1762089"/>
                <a:gd name="connsiteX12" fmla="*/ 793805 w 795009"/>
                <a:gd name="connsiteY12" fmla="*/ 1611932 h 1762089"/>
                <a:gd name="connsiteX13" fmla="*/ 717501 w 795009"/>
                <a:gd name="connsiteY13" fmla="*/ 1659093 h 1762089"/>
                <a:gd name="connsiteX14" fmla="*/ 358764 w 795009"/>
                <a:gd name="connsiteY14" fmla="*/ 1760832 h 176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009" h="1762089">
                  <a:moveTo>
                    <a:pt x="358764" y="1760832"/>
                  </a:moveTo>
                  <a:cubicBezTo>
                    <a:pt x="272392" y="1751824"/>
                    <a:pt x="192378" y="1723739"/>
                    <a:pt x="118193" y="1678169"/>
                  </a:cubicBezTo>
                  <a:cubicBezTo>
                    <a:pt x="80571" y="1655383"/>
                    <a:pt x="41888" y="1634188"/>
                    <a:pt x="3736" y="1612462"/>
                  </a:cubicBezTo>
                  <a:cubicBezTo>
                    <a:pt x="-3682" y="1590737"/>
                    <a:pt x="2147" y="1569011"/>
                    <a:pt x="2676" y="1547285"/>
                  </a:cubicBezTo>
                  <a:cubicBezTo>
                    <a:pt x="9035" y="1279690"/>
                    <a:pt x="15394" y="1012624"/>
                    <a:pt x="22282" y="745029"/>
                  </a:cubicBezTo>
                  <a:cubicBezTo>
                    <a:pt x="28111" y="506047"/>
                    <a:pt x="35000" y="267066"/>
                    <a:pt x="40299" y="27554"/>
                  </a:cubicBezTo>
                  <a:cubicBezTo>
                    <a:pt x="40829" y="5299"/>
                    <a:pt x="47717" y="0"/>
                    <a:pt x="69443" y="0"/>
                  </a:cubicBezTo>
                  <a:cubicBezTo>
                    <a:pt x="270802" y="530"/>
                    <a:pt x="472161" y="1060"/>
                    <a:pt x="673520" y="0"/>
                  </a:cubicBezTo>
                  <a:cubicBezTo>
                    <a:pt x="696305" y="0"/>
                    <a:pt x="703194" y="5829"/>
                    <a:pt x="704254" y="29144"/>
                  </a:cubicBezTo>
                  <a:cubicBezTo>
                    <a:pt x="716971" y="258057"/>
                    <a:pt x="731278" y="487501"/>
                    <a:pt x="744525" y="716414"/>
                  </a:cubicBezTo>
                  <a:cubicBezTo>
                    <a:pt x="755653" y="909295"/>
                    <a:pt x="766781" y="1102176"/>
                    <a:pt x="777908" y="1295057"/>
                  </a:cubicBezTo>
                  <a:cubicBezTo>
                    <a:pt x="783737" y="1393087"/>
                    <a:pt x="789036" y="1490587"/>
                    <a:pt x="794865" y="1588617"/>
                  </a:cubicBezTo>
                  <a:cubicBezTo>
                    <a:pt x="795395" y="1596565"/>
                    <a:pt x="794335" y="1604514"/>
                    <a:pt x="793805" y="1611932"/>
                  </a:cubicBezTo>
                  <a:cubicBezTo>
                    <a:pt x="768370" y="1627829"/>
                    <a:pt x="741876" y="1642136"/>
                    <a:pt x="717501" y="1659093"/>
                  </a:cubicBezTo>
                  <a:cubicBezTo>
                    <a:pt x="609403" y="1734867"/>
                    <a:pt x="490177" y="1769310"/>
                    <a:pt x="358764" y="1760832"/>
                  </a:cubicBezTo>
                  <a:close/>
                </a:path>
              </a:pathLst>
            </a:custGeom>
            <a:solidFill>
              <a:schemeClr val="bg1"/>
            </a:solidFill>
            <a:ln w="5297"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AB43E59-5C60-47E7-B439-3E3C211B0191}"/>
                </a:ext>
              </a:extLst>
            </p:cNvPr>
            <p:cNvSpPr/>
            <p:nvPr/>
          </p:nvSpPr>
          <p:spPr>
            <a:xfrm>
              <a:off x="2758043" y="1681512"/>
              <a:ext cx="7496623" cy="1968489"/>
            </a:xfrm>
            <a:custGeom>
              <a:avLst/>
              <a:gdLst>
                <a:gd name="connsiteX0" fmla="*/ 773863 w 7496623"/>
                <a:gd name="connsiteY0" fmla="*/ 235 h 1968489"/>
                <a:gd name="connsiteX1" fmla="*/ 1044108 w 7496623"/>
                <a:gd name="connsiteY1" fmla="*/ 235 h 1968489"/>
                <a:gd name="connsiteX2" fmla="*/ 1484449 w 7496623"/>
                <a:gd name="connsiteY2" fmla="*/ 235 h 1968489"/>
                <a:gd name="connsiteX3" fmla="*/ 2844682 w 7496623"/>
                <a:gd name="connsiteY3" fmla="*/ 235 h 1968489"/>
                <a:gd name="connsiteX4" fmla="*/ 4212333 w 7496623"/>
                <a:gd name="connsiteY4" fmla="*/ 235 h 1968489"/>
                <a:gd name="connsiteX5" fmla="*/ 5924013 w 7496623"/>
                <a:gd name="connsiteY5" fmla="*/ 235 h 1968489"/>
                <a:gd name="connsiteX6" fmla="*/ 5933953 w 7496623"/>
                <a:gd name="connsiteY6" fmla="*/ 235 h 1968489"/>
                <a:gd name="connsiteX7" fmla="*/ 6697655 w 7496623"/>
                <a:gd name="connsiteY7" fmla="*/ 235 h 1968489"/>
                <a:gd name="connsiteX8" fmla="*/ 6816351 w 7496623"/>
                <a:gd name="connsiteY8" fmla="*/ 114162 h 1968489"/>
                <a:gd name="connsiteX9" fmla="*/ 6833838 w 7496623"/>
                <a:gd name="connsiteY9" fmla="*/ 190996 h 1968489"/>
                <a:gd name="connsiteX10" fmla="*/ 7487195 w 7496623"/>
                <a:gd name="connsiteY10" fmla="*/ 1621705 h 1968489"/>
                <a:gd name="connsiteX11" fmla="*/ 7488784 w 7496623"/>
                <a:gd name="connsiteY11" fmla="*/ 1679993 h 1968489"/>
                <a:gd name="connsiteX12" fmla="*/ 7196284 w 7496623"/>
                <a:gd name="connsiteY12" fmla="*/ 1905727 h 1968489"/>
                <a:gd name="connsiteX13" fmla="*/ 6865101 w 7496623"/>
                <a:gd name="connsiteY13" fmla="*/ 1828363 h 1968489"/>
                <a:gd name="connsiteX14" fmla="*/ 6844965 w 7496623"/>
                <a:gd name="connsiteY14" fmla="*/ 1793390 h 1968489"/>
                <a:gd name="connsiteX15" fmla="*/ 6693416 w 7496623"/>
                <a:gd name="connsiteY15" fmla="*/ 938674 h 1968489"/>
                <a:gd name="connsiteX16" fmla="*/ 6567302 w 7496623"/>
                <a:gd name="connsiteY16" fmla="*/ 224379 h 1968489"/>
                <a:gd name="connsiteX17" fmla="*/ 6541337 w 7496623"/>
                <a:gd name="connsiteY17" fmla="*/ 203184 h 1968489"/>
                <a:gd name="connsiteX18" fmla="*/ 5984951 w 7496623"/>
                <a:gd name="connsiteY18" fmla="*/ 202654 h 1968489"/>
                <a:gd name="connsiteX19" fmla="*/ 5963994 w 7496623"/>
                <a:gd name="connsiteY19" fmla="*/ 210529 h 1968489"/>
                <a:gd name="connsiteX20" fmla="*/ 5983232 w 7496623"/>
                <a:gd name="connsiteY20" fmla="*/ 345194 h 1968489"/>
                <a:gd name="connsiteX21" fmla="*/ 6125773 w 7496623"/>
                <a:gd name="connsiteY21" fmla="*/ 1780672 h 1968489"/>
                <a:gd name="connsiteX22" fmla="*/ 6096100 w 7496623"/>
                <a:gd name="connsiteY22" fmla="*/ 1855917 h 1968489"/>
                <a:gd name="connsiteX23" fmla="*/ 5900040 w 7496623"/>
                <a:gd name="connsiteY23" fmla="*/ 1949708 h 1968489"/>
                <a:gd name="connsiteX24" fmla="*/ 5593762 w 7496623"/>
                <a:gd name="connsiteY24" fmla="*/ 1881352 h 1968489"/>
                <a:gd name="connsiteX25" fmla="*/ 5538653 w 7496623"/>
                <a:gd name="connsiteY25" fmla="*/ 1840020 h 1968489"/>
                <a:gd name="connsiteX26" fmla="*/ 5515338 w 7496623"/>
                <a:gd name="connsiteY26" fmla="*/ 1811936 h 1968489"/>
                <a:gd name="connsiteX27" fmla="*/ 5422607 w 7496623"/>
                <a:gd name="connsiteY27" fmla="*/ 258822 h 1968489"/>
                <a:gd name="connsiteX28" fmla="*/ 5374917 w 7496623"/>
                <a:gd name="connsiteY28" fmla="*/ 215901 h 1968489"/>
                <a:gd name="connsiteX29" fmla="*/ 4834427 w 7496623"/>
                <a:gd name="connsiteY29" fmla="*/ 215901 h 1968489"/>
                <a:gd name="connsiteX30" fmla="*/ 4786736 w 7496623"/>
                <a:gd name="connsiteY30" fmla="*/ 263591 h 1968489"/>
                <a:gd name="connsiteX31" fmla="*/ 4745935 w 7496623"/>
                <a:gd name="connsiteY31" fmla="*/ 1808757 h 1968489"/>
                <a:gd name="connsiteX32" fmla="*/ 4733747 w 7496623"/>
                <a:gd name="connsiteY32" fmla="*/ 1831542 h 1968489"/>
                <a:gd name="connsiteX33" fmla="*/ 4724739 w 7496623"/>
                <a:gd name="connsiteY33" fmla="*/ 1837901 h 1968489"/>
                <a:gd name="connsiteX34" fmla="*/ 4705663 w 7496623"/>
                <a:gd name="connsiteY34" fmla="*/ 1855387 h 1968489"/>
                <a:gd name="connsiteX35" fmla="*/ 4601804 w 7496623"/>
                <a:gd name="connsiteY35" fmla="*/ 1920564 h 1968489"/>
                <a:gd name="connsiteX36" fmla="*/ 4530269 w 7496623"/>
                <a:gd name="connsiteY36" fmla="*/ 1950768 h 1968489"/>
                <a:gd name="connsiteX37" fmla="*/ 4187428 w 7496623"/>
                <a:gd name="connsiteY37" fmla="*/ 1898309 h 1968489"/>
                <a:gd name="connsiteX38" fmla="*/ 4109534 w 7496623"/>
                <a:gd name="connsiteY38" fmla="*/ 1843730 h 1968489"/>
                <a:gd name="connsiteX39" fmla="*/ 4032700 w 7496623"/>
                <a:gd name="connsiteY39" fmla="*/ 258822 h 1968489"/>
                <a:gd name="connsiteX40" fmla="*/ 3985009 w 7496623"/>
                <a:gd name="connsiteY40" fmla="*/ 215901 h 1968489"/>
                <a:gd name="connsiteX41" fmla="*/ 3444519 w 7496623"/>
                <a:gd name="connsiteY41" fmla="*/ 215901 h 1968489"/>
                <a:gd name="connsiteX42" fmla="*/ 3396829 w 7496623"/>
                <a:gd name="connsiteY42" fmla="*/ 263591 h 1968489"/>
                <a:gd name="connsiteX43" fmla="*/ 3382522 w 7496623"/>
                <a:gd name="connsiteY43" fmla="*/ 1780142 h 1968489"/>
                <a:gd name="connsiteX44" fmla="*/ 3352848 w 7496623"/>
                <a:gd name="connsiteY44" fmla="*/ 1855387 h 1968489"/>
                <a:gd name="connsiteX45" fmla="*/ 3172685 w 7496623"/>
                <a:gd name="connsiteY45" fmla="*/ 1949178 h 1968489"/>
                <a:gd name="connsiteX46" fmla="*/ 2866407 w 7496623"/>
                <a:gd name="connsiteY46" fmla="*/ 1880822 h 1968489"/>
                <a:gd name="connsiteX47" fmla="*/ 2811298 w 7496623"/>
                <a:gd name="connsiteY47" fmla="*/ 1839490 h 1968489"/>
                <a:gd name="connsiteX48" fmla="*/ 2772086 w 7496623"/>
                <a:gd name="connsiteY48" fmla="*/ 1811406 h 1968489"/>
                <a:gd name="connsiteX49" fmla="*/ 2695252 w 7496623"/>
                <a:gd name="connsiteY49" fmla="*/ 258292 h 1968489"/>
                <a:gd name="connsiteX50" fmla="*/ 2647562 w 7496623"/>
                <a:gd name="connsiteY50" fmla="*/ 215371 h 1968489"/>
                <a:gd name="connsiteX51" fmla="*/ 2107072 w 7496623"/>
                <a:gd name="connsiteY51" fmla="*/ 215371 h 1968489"/>
                <a:gd name="connsiteX52" fmla="*/ 2059382 w 7496623"/>
                <a:gd name="connsiteY52" fmla="*/ 263061 h 1968489"/>
                <a:gd name="connsiteX53" fmla="*/ 2018580 w 7496623"/>
                <a:gd name="connsiteY53" fmla="*/ 1808227 h 1968489"/>
                <a:gd name="connsiteX54" fmla="*/ 2006392 w 7496623"/>
                <a:gd name="connsiteY54" fmla="*/ 1831012 h 1968489"/>
                <a:gd name="connsiteX55" fmla="*/ 1802384 w 7496623"/>
                <a:gd name="connsiteY55" fmla="*/ 1950238 h 1968489"/>
                <a:gd name="connsiteX56" fmla="*/ 1459544 w 7496623"/>
                <a:gd name="connsiteY56" fmla="*/ 1897779 h 1968489"/>
                <a:gd name="connsiteX57" fmla="*/ 1381649 w 7496623"/>
                <a:gd name="connsiteY57" fmla="*/ 1843200 h 1968489"/>
                <a:gd name="connsiteX58" fmla="*/ 1367872 w 7496623"/>
                <a:gd name="connsiteY58" fmla="*/ 1812996 h 1968489"/>
                <a:gd name="connsiteX59" fmla="*/ 1490277 w 7496623"/>
                <a:gd name="connsiteY59" fmla="*/ 229148 h 1968489"/>
                <a:gd name="connsiteX60" fmla="*/ 1474910 w 7496623"/>
                <a:gd name="connsiteY60" fmla="*/ 202653 h 1968489"/>
                <a:gd name="connsiteX61" fmla="*/ 1474910 w 7496623"/>
                <a:gd name="connsiteY61" fmla="*/ 202123 h 1968489"/>
                <a:gd name="connsiteX62" fmla="*/ 932301 w 7496623"/>
                <a:gd name="connsiteY62" fmla="*/ 202123 h 1968489"/>
                <a:gd name="connsiteX63" fmla="*/ 904217 w 7496623"/>
                <a:gd name="connsiteY63" fmla="*/ 227028 h 1968489"/>
                <a:gd name="connsiteX64" fmla="*/ 666825 w 7496623"/>
                <a:gd name="connsiteY64" fmla="*/ 1791800 h 1968489"/>
                <a:gd name="connsiteX65" fmla="*/ 647219 w 7496623"/>
                <a:gd name="connsiteY65" fmla="*/ 1827303 h 1968489"/>
                <a:gd name="connsiteX66" fmla="*/ 141702 w 7496623"/>
                <a:gd name="connsiteY66" fmla="*/ 1825713 h 1968489"/>
                <a:gd name="connsiteX67" fmla="*/ 18237 w 7496623"/>
                <a:gd name="connsiteY67" fmla="*/ 1699069 h 1968489"/>
                <a:gd name="connsiteX68" fmla="*/ 8699 w 7496623"/>
                <a:gd name="connsiteY68" fmla="*/ 1616936 h 1968489"/>
                <a:gd name="connsiteX69" fmla="*/ 663116 w 7496623"/>
                <a:gd name="connsiteY69" fmla="*/ 183577 h 1968489"/>
                <a:gd name="connsiteX70" fmla="*/ 673714 w 7496623"/>
                <a:gd name="connsiteY70" fmla="*/ 114161 h 1968489"/>
                <a:gd name="connsiteX71" fmla="*/ 773863 w 7496623"/>
                <a:gd name="connsiteY71" fmla="*/ 235 h 19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496623" h="1968489">
                  <a:moveTo>
                    <a:pt x="773863" y="235"/>
                  </a:moveTo>
                  <a:cubicBezTo>
                    <a:pt x="863945" y="-295"/>
                    <a:pt x="954027" y="235"/>
                    <a:pt x="1044108" y="235"/>
                  </a:cubicBezTo>
                  <a:cubicBezTo>
                    <a:pt x="1190888" y="235"/>
                    <a:pt x="1337668" y="235"/>
                    <a:pt x="1484449" y="235"/>
                  </a:cubicBezTo>
                  <a:cubicBezTo>
                    <a:pt x="1938036" y="235"/>
                    <a:pt x="2391094" y="235"/>
                    <a:pt x="2844682" y="235"/>
                  </a:cubicBezTo>
                  <a:cubicBezTo>
                    <a:pt x="3300389" y="235"/>
                    <a:pt x="3756626" y="235"/>
                    <a:pt x="4212333" y="235"/>
                  </a:cubicBezTo>
                  <a:lnTo>
                    <a:pt x="5924013" y="235"/>
                  </a:lnTo>
                  <a:lnTo>
                    <a:pt x="5933953" y="235"/>
                  </a:lnTo>
                  <a:lnTo>
                    <a:pt x="6697655" y="235"/>
                  </a:lnTo>
                  <a:cubicBezTo>
                    <a:pt x="6778729" y="235"/>
                    <a:pt x="6812642" y="33618"/>
                    <a:pt x="6816351" y="114162"/>
                  </a:cubicBezTo>
                  <a:cubicBezTo>
                    <a:pt x="6817411" y="140656"/>
                    <a:pt x="6822710" y="166091"/>
                    <a:pt x="6833838" y="190996"/>
                  </a:cubicBezTo>
                  <a:cubicBezTo>
                    <a:pt x="7052153" y="667899"/>
                    <a:pt x="7269409" y="1144802"/>
                    <a:pt x="7487195" y="1621705"/>
                  </a:cubicBezTo>
                  <a:cubicBezTo>
                    <a:pt x="7495673" y="1641311"/>
                    <a:pt x="7502562" y="1659328"/>
                    <a:pt x="7488784" y="1679993"/>
                  </a:cubicBezTo>
                  <a:cubicBezTo>
                    <a:pt x="7414069" y="1784912"/>
                    <a:pt x="7328757" y="1876583"/>
                    <a:pt x="7196284" y="1905727"/>
                  </a:cubicBezTo>
                  <a:cubicBezTo>
                    <a:pt x="7073879" y="1932752"/>
                    <a:pt x="6963661" y="1905727"/>
                    <a:pt x="6865101" y="1828363"/>
                  </a:cubicBezTo>
                  <a:cubicBezTo>
                    <a:pt x="6853444" y="1818825"/>
                    <a:pt x="6847615" y="1808227"/>
                    <a:pt x="6844965" y="1793390"/>
                  </a:cubicBezTo>
                  <a:cubicBezTo>
                    <a:pt x="6794625" y="1508308"/>
                    <a:pt x="6743756" y="1223756"/>
                    <a:pt x="6693416" y="938674"/>
                  </a:cubicBezTo>
                  <a:cubicBezTo>
                    <a:pt x="6651554" y="700223"/>
                    <a:pt x="6608633" y="462301"/>
                    <a:pt x="6567302" y="224379"/>
                  </a:cubicBezTo>
                  <a:cubicBezTo>
                    <a:pt x="6564122" y="206893"/>
                    <a:pt x="6557234" y="203184"/>
                    <a:pt x="6541337" y="203184"/>
                  </a:cubicBezTo>
                  <a:cubicBezTo>
                    <a:pt x="6355875" y="203184"/>
                    <a:pt x="6170413" y="203714"/>
                    <a:pt x="5984951" y="202654"/>
                  </a:cubicBezTo>
                  <a:lnTo>
                    <a:pt x="5963994" y="210529"/>
                  </a:lnTo>
                  <a:lnTo>
                    <a:pt x="5983232" y="345194"/>
                  </a:lnTo>
                  <a:cubicBezTo>
                    <a:pt x="5994361" y="455412"/>
                    <a:pt x="6125244" y="1767425"/>
                    <a:pt x="6125773" y="1780672"/>
                  </a:cubicBezTo>
                  <a:cubicBezTo>
                    <a:pt x="6134782" y="1813526"/>
                    <a:pt x="6124184" y="1834721"/>
                    <a:pt x="6096100" y="1855917"/>
                  </a:cubicBezTo>
                  <a:cubicBezTo>
                    <a:pt x="6036222" y="1900428"/>
                    <a:pt x="5974224" y="1938050"/>
                    <a:pt x="5900040" y="1949708"/>
                  </a:cubicBezTo>
                  <a:cubicBezTo>
                    <a:pt x="5789822" y="1966665"/>
                    <a:pt x="5685963" y="1948648"/>
                    <a:pt x="5593762" y="1881352"/>
                  </a:cubicBezTo>
                  <a:cubicBezTo>
                    <a:pt x="5575215" y="1867575"/>
                    <a:pt x="5557200" y="1853797"/>
                    <a:pt x="5538653" y="1840020"/>
                  </a:cubicBezTo>
                  <a:cubicBezTo>
                    <a:pt x="5528585" y="1832602"/>
                    <a:pt x="5519577" y="1824124"/>
                    <a:pt x="5515338" y="1811936"/>
                  </a:cubicBezTo>
                  <a:cubicBezTo>
                    <a:pt x="5511628" y="1739341"/>
                    <a:pt x="5430026" y="340425"/>
                    <a:pt x="5422607" y="258822"/>
                  </a:cubicBezTo>
                  <a:cubicBezTo>
                    <a:pt x="5419427" y="224379"/>
                    <a:pt x="5409889" y="215901"/>
                    <a:pt x="5374917" y="215901"/>
                  </a:cubicBezTo>
                  <a:cubicBezTo>
                    <a:pt x="5194753" y="215371"/>
                    <a:pt x="5014590" y="215371"/>
                    <a:pt x="4834427" y="215901"/>
                  </a:cubicBezTo>
                  <a:cubicBezTo>
                    <a:pt x="4797864" y="215901"/>
                    <a:pt x="4787796" y="226498"/>
                    <a:pt x="4786736" y="263591"/>
                  </a:cubicBezTo>
                  <a:cubicBezTo>
                    <a:pt x="4781967" y="414610"/>
                    <a:pt x="4752823" y="1725034"/>
                    <a:pt x="4745935" y="1808757"/>
                  </a:cubicBezTo>
                  <a:cubicBezTo>
                    <a:pt x="4743815" y="1817765"/>
                    <a:pt x="4741696" y="1826243"/>
                    <a:pt x="4733747" y="1831542"/>
                  </a:cubicBezTo>
                  <a:cubicBezTo>
                    <a:pt x="4731098" y="1833662"/>
                    <a:pt x="4727918" y="1835781"/>
                    <a:pt x="4724739" y="1837901"/>
                  </a:cubicBezTo>
                  <a:cubicBezTo>
                    <a:pt x="4719440" y="1843730"/>
                    <a:pt x="4713081" y="1849558"/>
                    <a:pt x="4705663" y="1855387"/>
                  </a:cubicBezTo>
                  <a:cubicBezTo>
                    <a:pt x="4672810" y="1880292"/>
                    <a:pt x="4638367" y="1903078"/>
                    <a:pt x="4601804" y="1920564"/>
                  </a:cubicBezTo>
                  <a:cubicBezTo>
                    <a:pt x="4579548" y="1932752"/>
                    <a:pt x="4555703" y="1943349"/>
                    <a:pt x="4530269" y="1950768"/>
                  </a:cubicBezTo>
                  <a:cubicBezTo>
                    <a:pt x="4407333" y="1986270"/>
                    <a:pt x="4293407" y="1968254"/>
                    <a:pt x="4187428" y="1898309"/>
                  </a:cubicBezTo>
                  <a:cubicBezTo>
                    <a:pt x="4160934" y="1880822"/>
                    <a:pt x="4136029" y="1861216"/>
                    <a:pt x="4109534" y="1843730"/>
                  </a:cubicBezTo>
                  <a:cubicBezTo>
                    <a:pt x="4098406" y="1836311"/>
                    <a:pt x="4040118" y="340425"/>
                    <a:pt x="4032700" y="258822"/>
                  </a:cubicBezTo>
                  <a:cubicBezTo>
                    <a:pt x="4029520" y="224379"/>
                    <a:pt x="4019982" y="215901"/>
                    <a:pt x="3985009" y="215901"/>
                  </a:cubicBezTo>
                  <a:cubicBezTo>
                    <a:pt x="3804846" y="215371"/>
                    <a:pt x="3624683" y="215371"/>
                    <a:pt x="3444519" y="215901"/>
                  </a:cubicBezTo>
                  <a:cubicBezTo>
                    <a:pt x="3407957" y="215901"/>
                    <a:pt x="3397889" y="226498"/>
                    <a:pt x="3396829" y="263591"/>
                  </a:cubicBezTo>
                  <a:cubicBezTo>
                    <a:pt x="3392060" y="414080"/>
                    <a:pt x="3381462" y="1766895"/>
                    <a:pt x="3382522" y="1780142"/>
                  </a:cubicBezTo>
                  <a:cubicBezTo>
                    <a:pt x="3391530" y="1812996"/>
                    <a:pt x="3380932" y="1834192"/>
                    <a:pt x="3352848" y="1855387"/>
                  </a:cubicBezTo>
                  <a:cubicBezTo>
                    <a:pt x="3292970" y="1899898"/>
                    <a:pt x="3246870" y="1937521"/>
                    <a:pt x="3172685" y="1949178"/>
                  </a:cubicBezTo>
                  <a:cubicBezTo>
                    <a:pt x="3062467" y="1966135"/>
                    <a:pt x="2958609" y="1948118"/>
                    <a:pt x="2866407" y="1880822"/>
                  </a:cubicBezTo>
                  <a:cubicBezTo>
                    <a:pt x="2847861" y="1867045"/>
                    <a:pt x="2829845" y="1853268"/>
                    <a:pt x="2811298" y="1839490"/>
                  </a:cubicBezTo>
                  <a:cubicBezTo>
                    <a:pt x="2801231" y="1832072"/>
                    <a:pt x="2776326" y="1823594"/>
                    <a:pt x="2772086" y="1811406"/>
                  </a:cubicBezTo>
                  <a:cubicBezTo>
                    <a:pt x="2768377" y="1738811"/>
                    <a:pt x="2702671" y="339895"/>
                    <a:pt x="2695252" y="258292"/>
                  </a:cubicBezTo>
                  <a:cubicBezTo>
                    <a:pt x="2692073" y="223849"/>
                    <a:pt x="2682535" y="215371"/>
                    <a:pt x="2647562" y="215371"/>
                  </a:cubicBezTo>
                  <a:cubicBezTo>
                    <a:pt x="2467399" y="214841"/>
                    <a:pt x="2287235" y="214841"/>
                    <a:pt x="2107072" y="215371"/>
                  </a:cubicBezTo>
                  <a:cubicBezTo>
                    <a:pt x="2070509" y="215371"/>
                    <a:pt x="2060441" y="225969"/>
                    <a:pt x="2059382" y="263061"/>
                  </a:cubicBezTo>
                  <a:cubicBezTo>
                    <a:pt x="2054612" y="414080"/>
                    <a:pt x="2025468" y="1724504"/>
                    <a:pt x="2018580" y="1808227"/>
                  </a:cubicBezTo>
                  <a:cubicBezTo>
                    <a:pt x="2016460" y="1817235"/>
                    <a:pt x="2014341" y="1825713"/>
                    <a:pt x="2006392" y="1831012"/>
                  </a:cubicBezTo>
                  <a:cubicBezTo>
                    <a:pt x="1941745" y="1876053"/>
                    <a:pt x="1880808" y="1927453"/>
                    <a:pt x="1802384" y="1950238"/>
                  </a:cubicBezTo>
                  <a:cubicBezTo>
                    <a:pt x="1679449" y="1985741"/>
                    <a:pt x="1565522" y="1967724"/>
                    <a:pt x="1459544" y="1897779"/>
                  </a:cubicBezTo>
                  <a:cubicBezTo>
                    <a:pt x="1433049" y="1880292"/>
                    <a:pt x="1408144" y="1860686"/>
                    <a:pt x="1381649" y="1843200"/>
                  </a:cubicBezTo>
                  <a:cubicBezTo>
                    <a:pt x="1371052" y="1835781"/>
                    <a:pt x="1362044" y="1827833"/>
                    <a:pt x="1367872" y="1812996"/>
                  </a:cubicBezTo>
                  <a:cubicBezTo>
                    <a:pt x="1376880" y="1703308"/>
                    <a:pt x="1484449" y="296974"/>
                    <a:pt x="1490277" y="229148"/>
                  </a:cubicBezTo>
                  <a:cubicBezTo>
                    <a:pt x="1491867" y="212191"/>
                    <a:pt x="1488158" y="204773"/>
                    <a:pt x="1474910" y="202653"/>
                  </a:cubicBezTo>
                  <a:lnTo>
                    <a:pt x="1474910" y="202123"/>
                  </a:lnTo>
                  <a:cubicBezTo>
                    <a:pt x="1294217" y="202653"/>
                    <a:pt x="1112994" y="202653"/>
                    <a:pt x="932301" y="202123"/>
                  </a:cubicBezTo>
                  <a:cubicBezTo>
                    <a:pt x="912695" y="202123"/>
                    <a:pt x="906866" y="209012"/>
                    <a:pt x="904217" y="227028"/>
                  </a:cubicBezTo>
                  <a:cubicBezTo>
                    <a:pt x="855467" y="548673"/>
                    <a:pt x="696499" y="1592031"/>
                    <a:pt x="666825" y="1791800"/>
                  </a:cubicBezTo>
                  <a:cubicBezTo>
                    <a:pt x="664705" y="1807167"/>
                    <a:pt x="658347" y="1817765"/>
                    <a:pt x="647219" y="1827303"/>
                  </a:cubicBezTo>
                  <a:cubicBezTo>
                    <a:pt x="500969" y="1952357"/>
                    <a:pt x="286892" y="1951827"/>
                    <a:pt x="141702" y="1825713"/>
                  </a:cubicBezTo>
                  <a:cubicBezTo>
                    <a:pt x="97191" y="1787031"/>
                    <a:pt x="54270" y="1746229"/>
                    <a:pt x="18237" y="1699069"/>
                  </a:cubicBezTo>
                  <a:cubicBezTo>
                    <a:pt x="-1369" y="1673104"/>
                    <a:pt x="-6138" y="1649789"/>
                    <a:pt x="8699" y="1616936"/>
                  </a:cubicBezTo>
                  <a:cubicBezTo>
                    <a:pt x="227544" y="1139503"/>
                    <a:pt x="444800" y="661540"/>
                    <a:pt x="663116" y="183577"/>
                  </a:cubicBezTo>
                  <a:cubicBezTo>
                    <a:pt x="673184" y="161322"/>
                    <a:pt x="676363" y="138536"/>
                    <a:pt x="673714" y="114161"/>
                  </a:cubicBezTo>
                  <a:cubicBezTo>
                    <a:pt x="666295" y="52164"/>
                    <a:pt x="711866" y="764"/>
                    <a:pt x="773863" y="235"/>
                  </a:cubicBezTo>
                  <a:close/>
                </a:path>
              </a:pathLst>
            </a:custGeom>
            <a:solidFill>
              <a:schemeClr val="accent4"/>
            </a:solidFill>
            <a:ln w="5297" cap="flat">
              <a:noFill/>
              <a:prstDash val="solid"/>
              <a:miter/>
            </a:ln>
          </p:spPr>
          <p:txBody>
            <a:bodyPr rtlCol="0" anchor="ctr"/>
            <a:lstStyle/>
            <a:p>
              <a:endParaRPr lang="en-US"/>
            </a:p>
          </p:txBody>
        </p:sp>
      </p:grpSp>
      <p:sp>
        <p:nvSpPr>
          <p:cNvPr id="70" name="TextBox 69">
            <a:extLst>
              <a:ext uri="{FF2B5EF4-FFF2-40B4-BE49-F238E27FC236}">
                <a16:creationId xmlns:a16="http://schemas.microsoft.com/office/drawing/2014/main" id="{4383E771-F1D9-454D-8D10-702276D8CA8E}"/>
              </a:ext>
            </a:extLst>
          </p:cNvPr>
          <p:cNvSpPr txBox="1"/>
          <p:nvPr/>
        </p:nvSpPr>
        <p:spPr>
          <a:xfrm rot="900000">
            <a:off x="5385223" y="3389650"/>
            <a:ext cx="1676651" cy="646331"/>
          </a:xfrm>
          <a:prstGeom prst="rect">
            <a:avLst/>
          </a:prstGeom>
          <a:noFill/>
        </p:spPr>
        <p:txBody>
          <a:bodyPr wrap="square" rtlCol="0" anchor="ctr">
            <a:spAutoFit/>
          </a:bodyPr>
          <a:lstStyle/>
          <a:p>
            <a:pPr algn="dist"/>
            <a:r>
              <a:rPr lang="en-US" altLang="ko-KR" dirty="0">
                <a:solidFill>
                  <a:schemeClr val="bg1"/>
                </a:solidFill>
                <a:latin typeface="Times New Roman" panose="02020603050405020304" pitchFamily="18" charset="0"/>
                <a:cs typeface="Times New Roman" panose="02020603050405020304" pitchFamily="18" charset="0"/>
              </a:rPr>
              <a:t>REVIEW</a:t>
            </a:r>
          </a:p>
          <a:p>
            <a:pPr algn="dist"/>
            <a:r>
              <a:rPr lang="en-US" altLang="ko-KR" dirty="0">
                <a:solidFill>
                  <a:schemeClr val="bg1"/>
                </a:solidFill>
                <a:latin typeface="Times New Roman" panose="02020603050405020304" pitchFamily="18" charset="0"/>
                <a:cs typeface="Times New Roman" panose="02020603050405020304" pitchFamily="18" charset="0"/>
              </a:rPr>
              <a:t>SYSTEM</a:t>
            </a:r>
            <a:endParaRPr lang="ko-KR" altLang="en-US" dirty="0">
              <a:solidFill>
                <a:schemeClr val="bg1"/>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B16FCCF3-2F1D-409F-A6FB-EF66DE837911}"/>
              </a:ext>
            </a:extLst>
          </p:cNvPr>
          <p:cNvSpPr txBox="1"/>
          <p:nvPr/>
        </p:nvSpPr>
        <p:spPr>
          <a:xfrm rot="900000">
            <a:off x="5266111" y="3024625"/>
            <a:ext cx="2352489" cy="461665"/>
          </a:xfrm>
          <a:prstGeom prst="rect">
            <a:avLst/>
          </a:prstGeom>
          <a:noFill/>
        </p:spPr>
        <p:txBody>
          <a:bodyPr wrap="square" rtlCol="0" anchor="ctr">
            <a:spAutoFit/>
          </a:bodyPr>
          <a:lstStyle/>
          <a:p>
            <a:pPr algn="dist"/>
            <a:r>
              <a:rPr lang="en-US" altLang="ko-KR" sz="2400" dirty="0">
                <a:solidFill>
                  <a:schemeClr val="accent3">
                    <a:lumMod val="60000"/>
                    <a:lumOff val="40000"/>
                  </a:schemeClr>
                </a:solidFill>
                <a:latin typeface="Times New Roman" panose="02020603050405020304" pitchFamily="18" charset="0"/>
                <a:cs typeface="Times New Roman" panose="02020603050405020304" pitchFamily="18" charset="0"/>
              </a:rPr>
              <a:t>E-COMMERCE</a:t>
            </a:r>
            <a:endParaRPr lang="ko-KR" altLang="en-US" sz="2400"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58" name="Oval 57">
            <a:extLst>
              <a:ext uri="{FF2B5EF4-FFF2-40B4-BE49-F238E27FC236}">
                <a16:creationId xmlns:a16="http://schemas.microsoft.com/office/drawing/2014/main" id="{241FBA6E-0A1D-4C6E-A274-396176C7FB6C}"/>
              </a:ext>
            </a:extLst>
          </p:cNvPr>
          <p:cNvSpPr/>
          <p:nvPr/>
        </p:nvSpPr>
        <p:spPr>
          <a:xfrm>
            <a:off x="6718398" y="5021691"/>
            <a:ext cx="720000" cy="72000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Rectangle 16">
            <a:extLst>
              <a:ext uri="{FF2B5EF4-FFF2-40B4-BE49-F238E27FC236}">
                <a16:creationId xmlns:a16="http://schemas.microsoft.com/office/drawing/2014/main" id="{4DF0C429-9459-4118-8040-A3924F49BF7F}"/>
              </a:ext>
            </a:extLst>
          </p:cNvPr>
          <p:cNvSpPr/>
          <p:nvPr/>
        </p:nvSpPr>
        <p:spPr>
          <a:xfrm rot="2700000">
            <a:off x="6953184" y="5168195"/>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TextBox 64">
            <a:extLst>
              <a:ext uri="{FF2B5EF4-FFF2-40B4-BE49-F238E27FC236}">
                <a16:creationId xmlns:a16="http://schemas.microsoft.com/office/drawing/2014/main" id="{1980F0A8-829D-4FD2-905F-F647D7A151F8}"/>
              </a:ext>
            </a:extLst>
          </p:cNvPr>
          <p:cNvSpPr txBox="1"/>
          <p:nvPr/>
        </p:nvSpPr>
        <p:spPr>
          <a:xfrm>
            <a:off x="5124817" y="5789128"/>
            <a:ext cx="1148638" cy="923330"/>
          </a:xfrm>
          <a:prstGeom prst="rect">
            <a:avLst/>
          </a:prstGeom>
          <a:noFill/>
        </p:spPr>
        <p:txBody>
          <a:bodyPr wrap="square" rtlCol="0">
            <a:spAutoFit/>
          </a:bodyPr>
          <a:lstStyle/>
          <a:p>
            <a:pPr algn="ct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Privacy</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Policy</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ct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66" name="Oval 65">
            <a:extLst>
              <a:ext uri="{FF2B5EF4-FFF2-40B4-BE49-F238E27FC236}">
                <a16:creationId xmlns:a16="http://schemas.microsoft.com/office/drawing/2014/main" id="{BAA0DC96-2B0E-4D30-8925-0B65C365879C}"/>
              </a:ext>
            </a:extLst>
          </p:cNvPr>
          <p:cNvSpPr/>
          <p:nvPr/>
        </p:nvSpPr>
        <p:spPr>
          <a:xfrm>
            <a:off x="5305864" y="5069128"/>
            <a:ext cx="720000" cy="72000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ectangle 16">
            <a:extLst>
              <a:ext uri="{FF2B5EF4-FFF2-40B4-BE49-F238E27FC236}">
                <a16:creationId xmlns:a16="http://schemas.microsoft.com/office/drawing/2014/main" id="{926C9E88-7A24-4F5E-B0BE-DEB987A618D6}"/>
              </a:ext>
            </a:extLst>
          </p:cNvPr>
          <p:cNvSpPr/>
          <p:nvPr/>
        </p:nvSpPr>
        <p:spPr>
          <a:xfrm rot="2700000">
            <a:off x="5540650" y="5197262"/>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2" name="Oval 71">
            <a:extLst>
              <a:ext uri="{FF2B5EF4-FFF2-40B4-BE49-F238E27FC236}">
                <a16:creationId xmlns:a16="http://schemas.microsoft.com/office/drawing/2014/main" id="{E7229001-D160-4A24-BE16-E3F2648922A4}"/>
              </a:ext>
            </a:extLst>
          </p:cNvPr>
          <p:cNvSpPr/>
          <p:nvPr/>
        </p:nvSpPr>
        <p:spPr>
          <a:xfrm>
            <a:off x="3921022" y="5024324"/>
            <a:ext cx="720000" cy="720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TextBox 72">
            <a:extLst>
              <a:ext uri="{FF2B5EF4-FFF2-40B4-BE49-F238E27FC236}">
                <a16:creationId xmlns:a16="http://schemas.microsoft.com/office/drawing/2014/main" id="{1A7BFFE6-2FBF-45E8-BBE0-9DDC6FFD67ED}"/>
              </a:ext>
            </a:extLst>
          </p:cNvPr>
          <p:cNvSpPr txBox="1"/>
          <p:nvPr/>
        </p:nvSpPr>
        <p:spPr>
          <a:xfrm>
            <a:off x="3718613" y="5801476"/>
            <a:ext cx="1148638" cy="707886"/>
          </a:xfrm>
          <a:prstGeom prst="rect">
            <a:avLst/>
          </a:prstGeom>
          <a:noFill/>
        </p:spPr>
        <p:txBody>
          <a:bodyPr wrap="square" rtlCol="0">
            <a:spAutoFit/>
          </a:bodyPr>
          <a:lstStyle/>
          <a:p>
            <a:pPr algn="ct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Terms of Service </a:t>
            </a:r>
            <a:endParaRPr lang="ko-KR" altLang="en-US" sz="2000" b="1" dirty="0">
              <a:solidFill>
                <a:schemeClr val="bg1"/>
              </a:solidFill>
              <a:latin typeface="Times New Roman" panose="02020603050405020304" pitchFamily="18" charset="0"/>
              <a:cs typeface="Times New Roman" panose="02020603050405020304" pitchFamily="18" charset="0"/>
            </a:endParaRPr>
          </a:p>
        </p:txBody>
      </p:sp>
      <p:sp>
        <p:nvSpPr>
          <p:cNvPr id="74" name="Rectangle 9">
            <a:extLst>
              <a:ext uri="{FF2B5EF4-FFF2-40B4-BE49-F238E27FC236}">
                <a16:creationId xmlns:a16="http://schemas.microsoft.com/office/drawing/2014/main" id="{CF40C394-80CD-4B4C-8C5A-18511C53580C}"/>
              </a:ext>
            </a:extLst>
          </p:cNvPr>
          <p:cNvSpPr/>
          <p:nvPr/>
        </p:nvSpPr>
        <p:spPr>
          <a:xfrm>
            <a:off x="4125743" y="5208152"/>
            <a:ext cx="339147" cy="28088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82">
            <a:extLst>
              <a:ext uri="{FF2B5EF4-FFF2-40B4-BE49-F238E27FC236}">
                <a16:creationId xmlns:a16="http://schemas.microsoft.com/office/drawing/2014/main" id="{696D2BF3-FE60-4A8C-8BC6-620E6EA0F35E}"/>
              </a:ext>
            </a:extLst>
          </p:cNvPr>
          <p:cNvSpPr/>
          <p:nvPr/>
        </p:nvSpPr>
        <p:spPr>
          <a:xfrm>
            <a:off x="2539600" y="5013781"/>
            <a:ext cx="720000" cy="720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ectangle 9">
            <a:extLst>
              <a:ext uri="{FF2B5EF4-FFF2-40B4-BE49-F238E27FC236}">
                <a16:creationId xmlns:a16="http://schemas.microsoft.com/office/drawing/2014/main" id="{D21198B0-7FF8-40CB-BFFE-E7487BFC610B}"/>
              </a:ext>
            </a:extLst>
          </p:cNvPr>
          <p:cNvSpPr/>
          <p:nvPr/>
        </p:nvSpPr>
        <p:spPr>
          <a:xfrm>
            <a:off x="2744321" y="5197609"/>
            <a:ext cx="339147" cy="28088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85">
            <a:extLst>
              <a:ext uri="{FF2B5EF4-FFF2-40B4-BE49-F238E27FC236}">
                <a16:creationId xmlns:a16="http://schemas.microsoft.com/office/drawing/2014/main" id="{9A2143B3-0898-4F96-963F-DFDB8359C868}"/>
              </a:ext>
            </a:extLst>
          </p:cNvPr>
          <p:cNvSpPr/>
          <p:nvPr/>
        </p:nvSpPr>
        <p:spPr>
          <a:xfrm>
            <a:off x="6718399" y="5021689"/>
            <a:ext cx="720000" cy="72000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 name="Rectangle 16">
            <a:extLst>
              <a:ext uri="{FF2B5EF4-FFF2-40B4-BE49-F238E27FC236}">
                <a16:creationId xmlns:a16="http://schemas.microsoft.com/office/drawing/2014/main" id="{77DCD3A5-7C35-4D69-BE7B-175323D9CC54}"/>
              </a:ext>
            </a:extLst>
          </p:cNvPr>
          <p:cNvSpPr/>
          <p:nvPr/>
        </p:nvSpPr>
        <p:spPr>
          <a:xfrm rot="2700000">
            <a:off x="6953185" y="5168193"/>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90">
            <a:extLst>
              <a:ext uri="{FF2B5EF4-FFF2-40B4-BE49-F238E27FC236}">
                <a16:creationId xmlns:a16="http://schemas.microsoft.com/office/drawing/2014/main" id="{A0612B97-1447-43B6-B748-85BA82D2A5D7}"/>
              </a:ext>
            </a:extLst>
          </p:cNvPr>
          <p:cNvSpPr/>
          <p:nvPr/>
        </p:nvSpPr>
        <p:spPr>
          <a:xfrm>
            <a:off x="6718398" y="5021690"/>
            <a:ext cx="720000" cy="72000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2" name="Rectangle 16">
            <a:extLst>
              <a:ext uri="{FF2B5EF4-FFF2-40B4-BE49-F238E27FC236}">
                <a16:creationId xmlns:a16="http://schemas.microsoft.com/office/drawing/2014/main" id="{C1253EC8-200F-4FB8-8F7A-7D5F1AC91B30}"/>
              </a:ext>
            </a:extLst>
          </p:cNvPr>
          <p:cNvSpPr/>
          <p:nvPr/>
        </p:nvSpPr>
        <p:spPr>
          <a:xfrm rot="2700000">
            <a:off x="6953183" y="5168195"/>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ectangle 16">
            <a:extLst>
              <a:ext uri="{FF2B5EF4-FFF2-40B4-BE49-F238E27FC236}">
                <a16:creationId xmlns:a16="http://schemas.microsoft.com/office/drawing/2014/main" id="{2C0C7DBF-107A-4256-A029-90A3D48404E6}"/>
              </a:ext>
            </a:extLst>
          </p:cNvPr>
          <p:cNvSpPr/>
          <p:nvPr/>
        </p:nvSpPr>
        <p:spPr>
          <a:xfrm rot="2700000">
            <a:off x="8796830" y="5076988"/>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Oval 95">
            <a:extLst>
              <a:ext uri="{FF2B5EF4-FFF2-40B4-BE49-F238E27FC236}">
                <a16:creationId xmlns:a16="http://schemas.microsoft.com/office/drawing/2014/main" id="{086FF06A-A8BF-4C12-B563-E2734811A05E}"/>
              </a:ext>
            </a:extLst>
          </p:cNvPr>
          <p:cNvSpPr/>
          <p:nvPr/>
        </p:nvSpPr>
        <p:spPr>
          <a:xfrm>
            <a:off x="8015416" y="4998428"/>
            <a:ext cx="720000" cy="720000"/>
          </a:xfrm>
          <a:prstGeom prst="ellipse">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ectangle 16">
            <a:extLst>
              <a:ext uri="{FF2B5EF4-FFF2-40B4-BE49-F238E27FC236}">
                <a16:creationId xmlns:a16="http://schemas.microsoft.com/office/drawing/2014/main" id="{6E73398C-C1F0-4C35-B1A1-C3399B60A847}"/>
              </a:ext>
            </a:extLst>
          </p:cNvPr>
          <p:cNvSpPr/>
          <p:nvPr/>
        </p:nvSpPr>
        <p:spPr>
          <a:xfrm rot="2700000">
            <a:off x="8261043" y="5136463"/>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9" name="TextBox 98">
            <a:extLst>
              <a:ext uri="{FF2B5EF4-FFF2-40B4-BE49-F238E27FC236}">
                <a16:creationId xmlns:a16="http://schemas.microsoft.com/office/drawing/2014/main" id="{A08CCA99-D23B-41B0-9956-7A677027C5F2}"/>
              </a:ext>
            </a:extLst>
          </p:cNvPr>
          <p:cNvSpPr txBox="1"/>
          <p:nvPr/>
        </p:nvSpPr>
        <p:spPr>
          <a:xfrm>
            <a:off x="6262804" y="5755681"/>
            <a:ext cx="1627811" cy="1384995"/>
          </a:xfrm>
          <a:prstGeom prst="rect">
            <a:avLst/>
          </a:prstGeom>
          <a:noFill/>
        </p:spPr>
        <p:txBody>
          <a:bodyPr wrap="square" rtlCol="0">
            <a:spAutoFit/>
          </a:bodyPr>
          <a:lstStyle/>
          <a:p>
            <a:pPr algn="ct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Return and exchange policy </a:t>
            </a:r>
          </a:p>
          <a:p>
            <a:pPr algn="ct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01" name="TextBox 100">
            <a:extLst>
              <a:ext uri="{FF2B5EF4-FFF2-40B4-BE49-F238E27FC236}">
                <a16:creationId xmlns:a16="http://schemas.microsoft.com/office/drawing/2014/main" id="{1573B835-4D80-43BE-972C-A8E5049AF088}"/>
              </a:ext>
            </a:extLst>
          </p:cNvPr>
          <p:cNvSpPr txBox="1"/>
          <p:nvPr/>
        </p:nvSpPr>
        <p:spPr>
          <a:xfrm>
            <a:off x="2367514" y="5808545"/>
            <a:ext cx="1148638" cy="400110"/>
          </a:xfrm>
          <a:prstGeom prst="rect">
            <a:avLst/>
          </a:prstGeom>
          <a:noFill/>
        </p:spPr>
        <p:txBody>
          <a:bodyPr wrap="square" rtlCol="0">
            <a:spAutoFit/>
          </a:bodyPr>
          <a:lstStyle/>
          <a:p>
            <a:pPr algn="ctr"/>
            <a:r>
              <a:rPr lang="en-US" altLang="ko-KR" sz="2000" b="1" dirty="0">
                <a:solidFill>
                  <a:schemeClr val="bg1"/>
                </a:solidFill>
                <a:latin typeface="Times New Roman" panose="02020603050405020304" pitchFamily="18" charset="0"/>
                <a:cs typeface="Times New Roman" panose="02020603050405020304" pitchFamily="18" charset="0"/>
              </a:rPr>
              <a:t>Taxes</a:t>
            </a:r>
            <a:endParaRPr lang="ko-KR" altLang="en-US" sz="2000" b="1" dirty="0">
              <a:solidFill>
                <a:schemeClr val="bg1"/>
              </a:solidFill>
              <a:latin typeface="Times New Roman" panose="02020603050405020304" pitchFamily="18" charset="0"/>
              <a:cs typeface="Times New Roman" panose="02020603050405020304" pitchFamily="18" charset="0"/>
            </a:endParaRPr>
          </a:p>
        </p:txBody>
      </p:sp>
      <p:pic>
        <p:nvPicPr>
          <p:cNvPr id="11266" name="Picture 2" descr="21 Digital Marketing Gif Animation - PNG Transparent ideas | digital  marketing, seo company, website design">
            <a:extLst>
              <a:ext uri="{FF2B5EF4-FFF2-40B4-BE49-F238E27FC236}">
                <a16:creationId xmlns:a16="http://schemas.microsoft.com/office/drawing/2014/main" id="{2B578BD7-DF1C-4DB7-8A9B-2CE4DF0EDF9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7497" y="159813"/>
            <a:ext cx="2500312" cy="192881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nline shopping by XPLAI on Dribbble">
            <a:extLst>
              <a:ext uri="{FF2B5EF4-FFF2-40B4-BE49-F238E27FC236}">
                <a16:creationId xmlns:a16="http://schemas.microsoft.com/office/drawing/2014/main" id="{AE5DFE89-BFA1-4285-B7C5-6ACDFCEE80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309288" y="225890"/>
            <a:ext cx="2661629" cy="199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2249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2182</TotalTime>
  <Words>1279</Words>
  <Application>Microsoft Office PowerPoint</Application>
  <PresentationFormat>Widescreen</PresentationFormat>
  <Paragraphs>111</Paragraphs>
  <Slides>21</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21</vt:i4>
      </vt:variant>
    </vt:vector>
  </HeadingPairs>
  <TitlesOfParts>
    <vt:vector size="28" baseType="lpstr">
      <vt:lpstr>Arial</vt:lpstr>
      <vt:lpstr>Calibri</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sanjil k c</cp:lastModifiedBy>
  <cp:revision>71</cp:revision>
  <dcterms:created xsi:type="dcterms:W3CDTF">2020-01-20T05:08:25Z</dcterms:created>
  <dcterms:modified xsi:type="dcterms:W3CDTF">2021-11-08T17:03:02Z</dcterms:modified>
</cp:coreProperties>
</file>